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 సోదరు లైక్యత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 Sodaru Laikyatha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 సోదరు లైక్యత - వసియించుట - యెంత మేలు మనోహరము || ఎల్ల||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 Sodaru Laikyatha - Vasiyinchuta - Yentha Melu Manoharamu || Ella||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ధరణిలో నహరోను - తలనుండి దిగ జారు = పరిమళ తైలంబు -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నద్ది తనరారు 1 ఎల్ల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Dharanilo Naharonu - Thalanundi Diga Jaaru = Parimala Thailambu -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Naddi Thanaraaru 1 Ella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వెలయు సీయోను కొం - డల పైకి దిగి వచ్చు = నల హెర్మోను మంచు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వలె నద్ది చెల్వారు || ఎల్ల||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Velayu Seeyonu Kon - Dala Paiki Digi Vachchu = Nala Hermonu Manchu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Vale Naddi Chelvaaru || Ella||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తరంతరం బాశీర్వా - దము నిత్య జీవంబు = స్థిరముగా నందుండ - సెల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విడెను దేవుండు || ఎల్ల!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Tharantharan Baasheervaa - Damu Nithya Jeevambu = Sthiramugaa Nandunda - Sela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Videnu Devundu || Ella!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జనక తన యాత్మకును - ఘన మహిమ మగుంగాక = మును పిప్పుడున్‌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 - ముల కగును గా కామేన్‌ ||ఎల్ల||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Janaka Thana Yaathmakunu - Ghana Mahima Magunggaaka = Munu Pippudun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 - Mula Kagunu Gaa Kaamen ||Ella||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2026-08-11T18:39:40Z</dcterms:created>
  <dcterms:modified xsi:type="dcterms:W3CDTF">2026-08-11T18:39:40Z</dcterms:modified>
</cp:coreProperties>
</file>