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మార్లు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Maarlu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పాపానికి జీతము మరణమని తెలిసినా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ఇహలోక స్నేహమే పాపమని ఎరుగవా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Paapaaniki Jeethamu Maranamani Thelisinaa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IhaLoka Snehame Paapamani Erugavaa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మార్లు తప్పినా ఒప్పుకుంటే చాలులే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 చేరొచ్చనే భ్రమను విడువవా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Maarlu Thappinaa Oppukunte Chaalule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 Cherochchane Bhramanu Viduvavaa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చేసిన ప్రతి పాపానికి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తీర్పు దినం ఉంది మరువకు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Chesina Prathi Paapaaniki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Theerpu Dinam Undi Maruvaku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లేదు నీకు నిత్య జీవము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జీవితం మార్పునొందే వరకు – (2)              ||విశ్వాసీ||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Ledu Neeku Nithya Jeevamu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Jeevitham Maarpunonde Varaku – (2)        ||Vishwaasee||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మార్లు నీవు దైవ వాక్యమును విని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తిన్ననైన మార్గములో నడువకుందువు?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Maarlu Neevu Daiva Vaakyamunu Vini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Thinnanaina Maargamulo Naduvakunduvu?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చిన్ననాటి నుండి నీవు క్రైస్తవుడవని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నులివెచ్చని జీవితమును విడువనందువు?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Chinnanaati Nundi Neevu Kraisthavudavani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Nulivechchani Jeevithamunu Viduvananduvu?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విశ్వాసీ, ఏది నీ సాక్ష్యము?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దేనిపై ఉన్నది నీ లక్ష్యము?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Vishwaasee, Edi Nee Saakshyamu?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Denipai Unnadi Nee Lakshyamu?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యేసుపైన లేకుంటే నీ నిరీక్షణ…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ఇంకెందుకు నీకు ఈ రక్షణ? – (2)          ||ఎన్ని మార్లు||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Paina Lekunte Nee Nireekshana…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Inkenduku Neeku Ee Rakshana? – (2)       ||Enni Maarlu||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లేని జీవితం వ్యర్ధమని తెలిసినా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లోకమెప్పు కోసమే వెరచియున్నావా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Leni Jeevitham Vyardhamani Thelisinaa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Lokameppu Kosame Verachiyunnaavaa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వైపు సాగుతూ వెనుక తట్టు తిరిగితే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ఉప్పు శిలగ మిగిలెదవని మరచిపోయావా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Vaipu Saaguthoo Venuka Thattu Thirigithe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Uppu Shilaga Migiledavani Marachipoyaavaaa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పాపమే వేరు చేసెను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నుండి మనలనూ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 Veru Chesenu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Nundi Manalanu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యాగమే దారి చూపెను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ఇకనైనా మార్చుకో నీ మనస్సునూ – (2)          ||విశ్వాసీ||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Yaagame Daari Choopenu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Ikanainaa Maarchuko Nee Manassunu – (2)        ||Vishwaasee||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2026-02-25T08:38:19Z</dcterms:created>
  <dcterms:modified xsi:type="dcterms:W3CDTF">2026-02-25T08:38:19Z</dcterms:modified>
</cp:coreProperties>
</file>