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స్తుతి గోత్రపు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Sthuthi Gothrapu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ఏమున్నది (4)     ||యూదా||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Emunnadi (4)      ||Yoodaa||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వారసత్వముకై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జయము కోరింది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Vaarasathvamukai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Jayamu Korindi Neevenani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అత్యున్నతమైన సింహాసనమును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నాకిచ్చుఁటలో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Athyunnathamaina Simhaasanamunu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Naakichchutalo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ఏమున్నది (4)     ||యూదా||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Emunnadi (4)    ||Yoodaa||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స్తుతి గోత్రపు సింహమా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ఆత్మీయ ప్రగతి నీ స్వాధీనమా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Yoodaa Sthuthi Gothrapu Simhamaa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Aathmeeya Pragathi Nee Swaadheenamaa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కదా నా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Kadaa Naa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స్తుతి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Sthuthi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ప్రజల నెమ్మదికై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రాజాజ్ఞ మార్చింది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Prajala Nemmadikai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Raajaagna Maarchindi Neevenani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అహమును అణచి అధికారులను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అధముల చేసిన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Ahamunu Anachi Adhikarulanu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Adhamula Chesina Neeku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అసాధ్యమైనది ఏమున్నది (4)     ||యూదా||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Asaadhyamainadi Emunnadi (4)      ||Yoodaa||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నీతి కిరణాలకై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దిక్కు దెశలన్ని నీవేనని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Neethi Kiranaalakai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Dikku Deshalanni Neevenani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ఆనతికాలాన ప్రధమ ఫలముగా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భద్రపరచిన నీకు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Anathikaalaana Pradhama Phalamugaa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Bhadraparachina Neeku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2026-02-25T09:22:33Z</dcterms:created>
  <dcterms:modified xsi:type="dcterms:W3CDTF">2026-02-25T09:22:33Z</dcterms:modified>
</cp:coreProperties>
</file>