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where He needs me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I say to cheer a world of sorrow?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bring back hope where men have sorely failed?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where I am I’ll speak the word of comfort,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how for me Christ’s sacrifice availed.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where He needs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Lord has placed me;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where He needs me, there would I be!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since He found me, by love He’s bound me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serve Him joyfully!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I do to ease life’s heavy burdens?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I do to help mankind in need?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where I am I’ll share my neighbour’s hardship,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Lighten his load, and prove a friend indeed.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I do to justify my living?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I be to make this life worthwhile?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be a voice to call men to the Saviour,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where I am, and win my Father’s smile.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2026-09-21T05:14:44Z</dcterms:created>
  <dcterms:modified xsi:type="dcterms:W3CDTF">2026-09-21T05:14:44Z</dcterms:modified>
</cp:coreProperties>
</file>