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Bridegroom cometh will your robes be white?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your soul be ready for the mansions bright,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soul cleansing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your garments spotless? Are they white as snow?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 aside the garments that are stained with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washed in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fountain flowing for the soul unclean,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be washed in the blood of the Lamb!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soul cleansing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your garments spotless? Are they white as snow?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been to Jesus for the cleansing pow'r?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fully trusting in His grace this hour?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soul cleansing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your garments spotless? Are they white as snow?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walking daily by the Savior's side?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you rest each moment in the Crucified?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soul cleansing blood of the Lamb?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your garments spotless? Are they white as snow?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washed in the blood of the Lamb?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2026-08-24T07:33:14Z</dcterms:created>
  <dcterms:modified xsi:type="dcterms:W3CDTF">2026-08-24T07:33:14Z</dcterms:modified>
</cp:coreProperties>
</file>