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హర్షమే యెంతో హర్షమే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Harshame Yentho Harshame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కీటకముతో సాటి యగునా - ఘాటమగు పెనుబాటులెల్ల = మాటికిని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దామాట నేనింక - మేటి జీవకిరీట మొందుట 1 హర్షమే||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Keetakamutho Saati Yagunaa - Ghaatamagu Penubaatulella = Maatikini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Daamaata Neningka - Meti Jeevakireeta Monduta 1 Harshame||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*హర్షమే యెంతో హర్షమే - క్రీస్తును కార్యము - హర్షమే యెంతో హర్షమే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హర్షమే తద్భక్తవరులకు - నద్భుతంబగు యేసు క్రియలా - కర్షమై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*Harshame Yentho Harshame - Kreesthunu Kaaryamu - Harshame Yentho Harshame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Harshame Thadbhakthavarulaku - Nadbhuthambagu Yesu Kriyalaa - Karshamai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హృదయంబు నందలి - కలుషముం ధ్వంసింపంజేయు 1 హర్షమే||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Hrudayambu Nandali - Kalushamun Dhvansimpanjeyu 1 Harshame||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*ఆర్యుండై భాసిల్లు మన ప్రభు - నార్త ధ్వనితో జీవమోయంగ = సూర్యరళ్ళి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*Aaryundai Bhaasillu Mana Prabhu - Naartha Dhvanitho Jeevamoyangga = Sooryaralli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మారణముం దానొందునయ్యెడ - మంగళముగా మృతులనేకుల్‌ దారుణిం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జీవించి మజిలను - దామెరుసలేమందుం జొచ్చుట || హర్షమే||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Maaranamun Daanondunayyeda - Manggalamugaa Mruthulanekul Daarunin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Jeevinchi Majilanu - Daamerusalemandun Jochchuta || Harshame||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పొరిపొరిం గాసించు చొక త - స్మరుండు వధ్యాస్తంభమున న = నర్మువ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కోస్వామియన న్పభు - కరుణతో మోక్షం బొసంగుట || హర్షమే||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Poriporin Gaasinchu Choka Tha - Smarundu Vadhyaasthambhamuna Na = Narmuva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Kosvaamiyana Npabhu - Karunatho Mokshan Bosangguta || Harshame||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ఏలి *కనువిడ సాలమోన్ఫూ - పౌలు నా దేవాలయపు తెర = జీలిపోవను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రెండుగా జన - జాల మాశ్చర్యమునం బొందుట || హర్షమే||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Eli *Kanuvida Saalamonphoo - Paulu Naa Devaalayapu Thera = Jeelipovanu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Rendugaa Jana - Jaala Maashcharyamunan Bonduta || Harshame||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సిలువపై యేసున్‌ శపించిన - ఖలులకై దేవునిం బితాయని = పిలిచి వీరింగావు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మంచును - బ్రేమతో జీవంబు విడుచుట ||హర్షమే||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Siluvapai Yesun Shapinchina - Khalulakai Devunin Bithaayani = Pilichi Veeringgaavu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Manchunu - Brematho Jeevambu Viduchuta ||Harshame||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నెయ్యమున విభుం డేసునాధుం - *డి య్యరులకై ప్రాణమోయంగ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వ్రయ్యలాయె ధరాధరంబులు - నయ్యరాతులు భీతినొందుట || హర్షమే||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Neyyamuna Vibhun Desunaadhun - *Di Yyarulakai Praanamoyangga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Vrayyalaaye Dharaadharambulu - Nayyaraathulu Bheethinonduta || Harshame||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2026-08-11T18:42:38Z</dcterms:created>
  <dcterms:modified xsi:type="dcterms:W3CDTF">2026-08-11T18:42:38Z</dcterms:modified>
</cp:coreProperties>
</file>