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చూడుమదే నీ కొరకే సిలువపై వ్రేలాడు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Choodumade Nee Korake Siluvapai Vrelaadu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ఎంతకాల మేడ్పించి - వెలుపలనుంతు వతనిని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తెరువు హృదయ ద్వారమున్ - పొందు మారుమనస్సును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Enthakaala Medpinchi - Velupalanunthu Vathanini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Theruvu Hrudaya Dvaaramun - Pondu Maarumanassunu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దినమే, నీ పాపముల్ క్షమియించును - నీకిచ్చును రక్షణను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Diname, Nee Paapamul Kshamiyinchunu - Neekichchunu Rakshananu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చూడుమదే నీ కొరకే - సిలువపై వ్రేలాడు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Choodumade Nee Korake - Siluvapai Vrelaadu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 రక్షకున్  - చూడుమదే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 Rakshakun  - Choodumade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నలుగ గొట్టబడె నీకై - పలుకకుండె మారుగా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శిరస్సున రక్తధారలు విరచె రెక్కలను గ్రుచ్చ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Naluga Gottabade Neekai - Palukakunde Maarugaa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Shirassuna Rakthadhaaralu Virache Rekkalanu Gruchcha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పాపమే, పాదములను - చీల్చెను, బల్లెమై ప్రక్కన్ బొడిచె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Paapame, Paadamulanu - Cheelchenu, Ballemai Prakkan Bodiche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రక్తసిక్తమై మోము - ఎఱ్ఱనయ్యె కొయ్యపై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చూడు వీపున దున్నెను - దీనునిగా జేసె నీ పాపమే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Rakthasikthamai Momu - Erranayye Koyyapai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Choodu Veepuna Dunnenu - Deenunigaa Jese Nee Paapame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రక్తము ఏరులై - పారెను, నీ కొరకే సిలువపై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Rakthamu Erulai - Paarenu, Nee Korake Siluvapai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గాయమైన చేతులన్ - దినమెల్ల చాపెనో పాపీ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చూచుచుండె ప్రేమతో - నీకై కన్నెటిని కార్చుచు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Gaayamaina Chethulan - Dinamella Chaapeno Paapee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Choochuchunde Prematho - Neekai Kannetini Kaarchuchu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కృపతో, సంధించును - పాపి నిను, చేరుచెంతన్ నీక్షణమే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Krupatho, Sandhinchunu - Paapi Ninu, Cheruchenthan Neekshaname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2026-08-11T18:41:03Z</dcterms:created>
  <dcterms:modified xsi:type="dcterms:W3CDTF">2026-08-11T18:41:03Z</dcterms:modified>
</cp:coreProperties>
</file>