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నిశ్చలమైనది యేసు రాజ్యము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Nishchalamainadi Yesu Raajyamu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యేసురక్తమందు యెవరు కడుగబడెదరో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వారే హృదయశుద్ధిని పొందెదరిలలో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Yesurakthamandu Yevaru Kadugabadedaro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Vaare Hrudayashuddhini Pondedarilalo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పరలోక రాజ్యములో ప్రవేశింతురు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ప్రవిమలుని ముఖము జూచి సంతసింతురు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Paraloka Raajyamulo Praveshinthuru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Pravimaluni Mukhamu Joochi Santhasinthuru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భూలోక రాజ్యములు అంతరించును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ప్రభుయేసు రాజ్యము నిలచు స్థిరముగా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Bhooloka Raajyamulu Antharinchunu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PrabhuYesu Raajyamu Nilachu Sthiramugaa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నీతి సమాధానములతో దేవుడేలును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నేడే చేరవా నీవు ఆ రాజ్యములో?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Neethi Samaadhaanamulatho Devudelunu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Nede Cheravaa Neevu Aa Raajyamulo?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నిశ్చలమైనది యేసు రాజ్యము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Nishchalamainadi Yesu Raajyamu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ప్రకాశించే రాజ్యము - యుగయుగములు నిలుచును2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ప్రభుని రాజ్యము (1) - నిశ్చలమైనది యేసు రాజ్యము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Prakaashinche Raajyamu - Yugayugamulu Niluchunu2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Prabhuni Raajyamu (1) - Nishchalamainadi Yesu Raajyamu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క్రీస్తు రాజ్య సింహాసనమెంతో గొప్పది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కనకంబున కన్న బహు ప్రకాశించును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Kreesthu Raajya Sinhaasanamentho Goppadi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Kanakambuna Kanna Bahu Prakaashinchunu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దానిచుట్టు దేవుని మహిమ యుండును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దీక్షతోడ జయించెడువారే పొందెదరు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Daanichuttu Devuni Mahima Yundunu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Deekshathoda Jayincheduvaare Pondedaru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నాశనము లేనిది యేసు రాజ్యము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నిత్యుడగు తండ్రి దాని స్థిరము జేసెను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Naashanamu Lenidi Yesu Raajyamu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Nithyudagu Thandri Daani Sthiramu Jesenu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ప్రభుని రాజ్యము యెంతో అనంతమైనది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పరిపాలించు తానే తరతరంబులు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Prabhuni Raajyamu Yentho Ananthamainadi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Paripaalinchu Thaane Tharatharambulu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తన రాజ్యమహిమకు మిమ్ము పిలిచెను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వినయముగా నీతి భక్తికలిగి నిలువుడి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Thana Raajyamahimaku Mimmu Pilichenu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Vinayamugaa Neethi Bhakthikaligi Niluvudi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కడవరకు విశ్వాసము కలిగియుండిన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క్రీస్తుయేసు మీకు నీతి మకుటమిచ్చును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Kadavaraku Vishvaasamu Kaligiyundina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KreesthuYesu Meeku Neethi Makutamichchunu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2026-08-11T18:51:44Z</dcterms:created>
  <dcterms:modified xsi:type="dcterms:W3CDTF">2026-08-11T18:51:44Z</dcterms:modified>
</cp:coreProperties>
</file>