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వాండను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Vaandanu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వాండను దేవా - నిక్కంబుగ - నేను నీ వాండను దేవా = వీనుల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(పేమ - వివర మాలించుచు - మేను నాత్మయు నిత్తు - మేలొసంగు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Vaandanu Devaa - Nikkambuga - Nenu Nee Vaandanu Devaa = Veenula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(Pema - Vivara Maalinchuchu - Menu Naathmayu Niththu - Melosanggu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నీకిపుడు||నేను||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Neekipudu||Nenu||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ఘనుండ వైన నీవు - గలిగించితివి నన్ను - మనుజ లోకమునందు -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సేవింప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Ghanunda Vaina Neevu - Galiginchithivi Nannu - Manuja Lokamunandu -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Sevimpa ||Nenu||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నాకు నవసర మౌన - నానా వస్తువు లిచ్చి - నీ కటాక్షము నన్ను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నిల్పుచున్నది గాన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Naaku Navasara Mauna - Naanaa Vasthuvu Lichchi - Nee Kataakshamu Nannu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Nilpuchunnadi Gaana ||Nenu||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 దోషముల నుండి - నన్ను రక్షింపను - నీదు పుత్రుని ప్రేమ - నిండార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నొసగితివి ||1నేను||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 Doshamula Nundi - Nannu Rakshimpanu - Needu Puthruni Prema - Nindaara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Nosagithivi ||1Nenu||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నఘముల చేత - నిజముగం జావంగ - నీ నెనరుచే నన్ను -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బ్రతికించితివి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Naghamula Chetha - Nijamugan Jaavangga - Nee Nenaruche Nannu -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Brathikinchithivi ||Nenu||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తనువు నాత్మయు - నాకుం వన్ని -నా తండ్రి యిచ్చితివి -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Thanuvu Naathmayu - Naakun Vanni -Naa Thandri Yichchithivi - Naaku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 ||Nenu||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2026-08-11T18:44:32Z</dcterms:created>
  <dcterms:modified xsi:type="dcterms:W3CDTF">2026-08-11T18:44:32Z</dcterms:modified>
</cp:coreProperties>
</file>