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కదలకుందువు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Kadalakunduvu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కదలకుందువు సీయోను కొండవలె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బెదరకుందువు బలమైన సింహం వలె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Kadalakunduvu Seeyonu Kondavale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Bedarakunduvu Balamaina Simham Vale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చెంత ఉండగా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చింత నీకింక లేదుగా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Chentha 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Chintha Neekinka Ledugaa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కష్టములెన్నో కలుగుచున్ననూ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నిట్టూర్పులెన్నో వచ్చియున్ననూ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Kashtamulenno Kaluguchunnanu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Nittoorpulenno Vachchiyunnanu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 జనములుపై దుమికి తరిమిన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భ్రష్ట మనుష్యులు నీ మీదికి వచ్చినా          ||కదలకుందువు||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 Janamulupai Dumiki Tharimina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Brashta Manushyulu Nee Meediki Vachchinaa           ||Kadalakunduvu||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వరదలు నిలువెత్తున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సముద్రము నీళ్లు ఉప్పొంగి పొరలినా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Varadalu Niluvetthuna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Samudramu Neellu Uppongi Poralinaa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నుండి పై అగ్ని కురసినన్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ఏ కష్టం నష్టం నీకుండదు             ||కదలకుందువు||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Nundi Pai Agni Kurasinan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Ae Kashtam Nashtam Neekundadu           ||Kadalakunduvu||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 కట్టిన తోటవలెను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ఉబుకుచుండు నీటి ఊటవలెను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 Kattina Thotavalenu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Ubukuchundu Neeti Ootavalenu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కాల్వల యోరను నాటబడినదై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వర్ధిల్లు వృక్షం వలె నిక్షేపముగా నీవుందువ్            ||కదలకుందువు||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Kaalvala Yoranu Naatabadinadai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Vardhillu Vruksham Vale Nikshepamugaa Neevunduv           ||Kadalakunduvu||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2026-02-25T09:22:14Z</dcterms:created>
  <dcterms:modified xsi:type="dcterms:W3CDTF">2026-02-25T09:22:14Z</dcterms:modified>
</cp:coreProperties>
</file>