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 లేనిదే నీ దయ లేనిదే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 Lenide Nee Daya Lenide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 లేనిదే నీ దయ లేనిదే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 Lenide Nee Daya Lenide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క్షణమైన బ్రతుకలేనయ్యా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Kshanamaina Brathukalenayyaa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నేనేమైయున్నానో నాకేమున్ననూ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Nenemaiyunnaano Naakemunnanoo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కేవలం నీ కృపే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Kevalam Nee Krupe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 చాలయ్యా (2)  ||నీ కృప||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 Chaalayyaa (2) ||Nee Krupa||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నాశనకరమైన గోతి నుండి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Naashanakaramaina Gothi Nundi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నను లేవనెత్తినది నీ కృప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Nanu Levanetthinadi Nee Krupa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కృపలోనే నా జీవితం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Krupalone Naa Jeevitham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కడవరకు కొనసాగించెదన్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Kadavaraku Konasaaginchedan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 చాలయ్యా (2)  ||నీ కృప||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 Chaalayyaa (2) ||Nee Krupa||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ఏ దిక్కులేని నాకు సర్వము నీవై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Ye Dikkuleni Naaku Sarvamu Neevai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ఆదరించినది నీ కృప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Aadarinchinadi Nee Krupa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మాటే రాని నాకు రాగమునిచ్చి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Maate Raani Naaku Raagamunichchi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కృపను చాటే ధన్యతనిచ్చావు (2)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Krupanu Chaate Dhanyathanichchaavu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 చాలయ్యా (2)  ||నీ కృప||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 Chaalayyaa (2) ||Nee Krupa||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2026-11-02T06:05:57Z</dcterms:created>
  <dcterms:modified xsi:type="dcterms:W3CDTF">2026-11-02T06:05:57Z</dcterms:modified>
</cp:coreProperties>
</file>