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ఇశ్రాయేలీయుల దేవుండే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Ishraayeleeyula Devunde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జనక పుత్రాత్మ దేవుని కిలలో - ఘనత మహిమ కల్గును గాక = 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పిపు దెప్పుడు తనరి నట్లు యుగ - ములకును దనరారునుగా కామేన్‌ ||నిశ్రా||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Janaka Puthraathma Devuni Kilalo - Ghanatha Mahima Kalgunu Gaaka = 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Pipu Deppudu Thanari Natlu Yuga - Mulakunu Danaraarunugaa Kaamen ||Nishraa||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ఇశ్రాయేలీయుల దేవుండే - యెంతో స్తుతి నొందును గాక = యాథ్రితువౌ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జనులకు దర్శన - మాత్మ విమోచన కలిగించె ||నిశ్రా||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Ishraayeleeyula Devunde - Yentho Sthuthi Nondunu Gaaka = Yaathrithuvau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Janulaku Darshana - Maathma Vimochana Kaliginche ||Nishraa||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తన దాసుండు దావీదు గృహంబున - ఘన రక్షణ శృంగము నిచ్చె =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లగు ద్వేషులనుండియు - మనలన్‌ బాపి రక్షణ నిచ్చె 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Thana Daasundu Daaveedu Gruhambuna - Ghana Rakshana Shrunggamu Nichche =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Lagu Dveshulanundiyu - Manalan Baapi Rakshana Nichche Nishraa||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దీనిని గూర్చి ప్రవక్తల నోట - దేవుండు పలికించెను దొల్లి = మానవ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పితరులం గరుణింపంగ - మహిలోన నిబంధనం జేసె ||నిశ్రా||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Deenini Goorchi Pravakthala Nota - Devundu Palikinchenu Dolli = Maanava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Pitharulan Garunimpangga - Mahilona Nibandhanan Jese ||Nishraa||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జనకుం దగు నబ్రాహాముతోం - జేసిన యా ప్రమాణముం దలంచి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విరోధులనుండి విమోచన - గని నిర్భయులమై మెలంగ ||నిశ్రా||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Janakun Dagu Nabraahaamuthon - Jesina Yaa Pramaanamun Dalanchi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Virodhulanundi Vimochana - Gani Nirbhayulamai Melangga ||Nishraa||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ఆయన సన్నిధానమునందు - నతి శుద్ధిగ నీతిగ నుండం = పాయక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'సేవను నిత్యంబును - జేయంగ నీ రక్షణ నిచ్చె ||నిశ్రా||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Aayana Sannidhaanamunandu - Nathi Shuddhiga Neethiga Nundan = Paayaka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'Sevanu Nithyambunu - Jeyangga Nee Rakshana Nichche ||Nishraa||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ధర నో శిశువా దేవని ద్‌ర్హ - దర్శి వనెడు పేరొందెదవు = పరమేశ్వరుని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వాత్సల్యతతోం - పాపవిముక్తిం బ్రజ లొంద ||నిశ్రా||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Dhara No Shishuvaa Devani Drha - Darshi Vanedu Perondedavu = Parameshvaruni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Vaathsalyathathon - Paapavimukthin Braja Londa ||Nishraa||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మానుగ రక్షణ జ్ఞాన మొసంగంగ - మార్గము సిద్ధపరచుటకై - దీన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మనస్సుతోం బ్రభునకు ముందు - గా నడిచెదవు భయథభక్తి 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Maanuga Rakshana Gnaana Mosanggangga - Maargamu Siddhaparachutakai - Deena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Manassuthon Brabhunaku Mundu - Gaa Nadichedavu Bhayathabhakthi Nishraa||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మరియును సమాధాన సరణిలో - మన మింక నడువం జీంకటిలో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మరణచ్చ్భాయలో నుండిన వారికి - నరుణోదయ దర్శన మిచ్చె ||నిశ్రా||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Mariyunu Samaadhaana Saranilo - Mana Mingka Naduvan Jeengkatilo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Maranachchbhaayalo Nundina Vaariki - Narunodaya Darshana Michche ||Nishraa||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2026-08-11T18:39:25Z</dcterms:created>
  <dcterms:modified xsi:type="dcterms:W3CDTF">2026-08-11T18:39:25Z</dcterms:modified>
</cp:coreProperties>
</file>