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గుణాతిశయముల నే పాడెదను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Gunaathishayamula Ne Paadedanu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తిరిగి లేచి ప్రభు - వెళ్లెను పరముకు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సిద్ధపరచుచుండె - నాకై స్థలమును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Thirigi Lechi Prabhu - Vellenu Paramuku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Siddhaparachuchunde - Naakai Sthalamunu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నన్నుకొని పోవ - ప్రభు తిరిగి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విడిపించును నన్ను - ప్రతి దుఃఖము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Nannukoni Pova - Prabhu Thirigi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Vidipinchunu Nannu - Prathi Duhkhamu Nundi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నిరీక్షణతో - జీవించుచున్నాను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Nireekshanatho - Jeevinchuchunnaanu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గుణాతిశయముల నే పాడెదను (2)  స్తుతి ప్రశంస నే చేసెదను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Gunaathishayamula Ne Paadedanu (2)  Sthuthi Prashansa Ne Chesedanu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గుణాతిశయముల నే పాడెదను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Gunaathishayamula Ne Paadedanu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 సాగరములో నే మునుగు చుంటి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కన్నీటిని నే త్రాగుచుంటి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 Saagaramulo Ne Munugu Chunti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Kanneetini Ne Thraaguchunti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హృదయము బహు వ్యాకుల మొందె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సమయములో - ప్రభు నాకు దొరికె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Hrudayamu Bahu Vyaakula Monde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Samayamulo - Prabhu Naaku Dorike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నన్నాదరించి - తన యింట చేర్చెను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Nannaadarinchi - Thana Yinta Cherchenu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హృదయ పాపములన్ని - కడిగె రక్తముతో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రాజ్యమునకు - పాలివానిగా 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Hrudaya Paapamulanni - Kadige Rakthamutho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Raajyamunaku - Paalivaanigaa Jese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ఆనందముతో - ప్రభు నన్ను నింపెను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జీవ వరము - నాకనుగ్రహించెను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Aanandamutho - Prabhu Nannu Nimpenu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Jeeva Varamu - Naakanugrahinchenu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చెంతకు నన్ను - చేర్చెను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Chenthaku Nannu - Cherchenu Prabhuvu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2026-08-11T18:40:46Z</dcterms:created>
  <dcterms:modified xsi:type="dcterms:W3CDTF">2026-08-11T18:40:46Z</dcterms:modified>
</cp:coreProperties>
</file>