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మధురం మధురం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Madhuram Madhuram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మధురం మధురం నా ప్రియ యేసుని చరితం మధురం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శాశ్వతం శాశ్వతం నా ప్రభు కృపయే నిరంతరం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Madhuram Madhuram Naa Priya Yesuni Charitham Madhuram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Shaashwatham Shaashwatham Naa Prabhu Krupaye Nirantharam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 మనస్సు – దయ గల మాటలు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సుందర వదనం – తేజోమయుని రాజసం (2)    ||మధురం||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Deena Manassu – Dayagala Maatalu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Sundara Vadanam – Thejomayuni Raajasam (2)    ||Madhuram||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ఆశ్చర్యకరమైన వెలుగై దిగివచ్చి – చీకటిలో ఉన్న వారిని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బంధింప బడియున్న వారిని విడుదల చేయుటకు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Aascharyakaramaina Velugai Digivachchi – Cheekatilo Unna Vaarini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Bandhimpabadiyunna Vaarini Vidudala Cheyutaku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నిరీక్షణ కలిగించి వర్దిల్ల చేయుటకు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సరిపాటి నా యేసే పరిహారి (2)    ||మధురం||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Nireekshana Kaliginchi Vardhilla Cheyutaku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Saripaati Naa Yese Parihaari (2)    ||Madhuram||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పరిపూర్ణమైన నెమ్మదినిచ్చుటకు – చింతలన్నియు బాపుటకు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ప్రయాసపడు వారి భారము తొలగించుటకు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Paripoornamaina Nemmadinichchutaku – Chinthalanniyu Baaputaku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Prayaasapadu Vaari Bhaaramu Tholaginchutaku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ప్రతిఫలము నిచ్చి ప్రగతిలో నడుపుటకు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సరిపాటి నా యేసే పరిహారి (2)    ||మధురం||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Prathiphalamu Nichchi Pragathilo Naduputaku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Saripaati Naa Yese Parihaari (2)    ||Madhuram||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కలవర పరిచే శోధనలెదురైన – కృంగదీసే భయములైనను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ఆప్యాయతలు కరువైన ఆత్మీయులు దూరమైనా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Kalavarapariche Shodhanaleduraina – Krungadeese Bhayamulainanu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Aapyaayathalu Karuvaina Aathmeeyulu Dooramainaa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జడియకు నీవు మహిమలో నిలుపుటకు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సరిపాటి నా యేసే పరిహారి (2)    ||మధురం||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Jadiyaku Neevu Mahimalo Niluputaku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Saripaati Naa Yese Parihaari (2)    ||Madhuram||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2026-02-25T09:22:16Z</dcterms:created>
  <dcterms:modified xsi:type="dcterms:W3CDTF">2026-02-25T09:22:16Z</dcterms:modified>
</cp:coreProperties>
</file>