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కరిగిపోయే కాలములో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Karigipoye Kaalamulo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కరిగిపోయే కాలములో తరిగిపోయే సంపదలు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Karigipoye Kaalamulo Tharigipoye Sampadalu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ఇవ్వలేవు ఆనందాన్ని శాశ్వతకాలం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Ivvalevu Aanandaanni Shaashvatha Kaalam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శాశ్వతమైనది యేసయ్య ప్రేమ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Shaashvathamainadi Yesayyaa Prema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అంతము కానిది ఆ దివ్య ప్రేమ (2)     ||కరిగిపోయే||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Anthamu Kaanidi Aa Divya Prema (2) ||Karigipoye||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గొప్పగా బ్రతికిన వారే గూడులేక మిగిలారా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Goppagaa Brathikina Vaare Goodu Leka Migilaaraa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రాజ్యాలను ఏలినవారే ఒంటరై పోయారా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Raajyaalanu Elina Vaare Ontarai Poyaaraa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పరుగులు పెట్టకు స్థిరముకాని వాటికై (2)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Parugulu Pettaku Sthiramu Kaani Vaatikai (2)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పరితపించు యేసుకై పొందుకొనుము శాంతిని (2)     ||కరిగిపోయే||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Parithapinchu Yesukai Pondukonumu Shaanthini (2) ||Karigipoye||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లోకమంత నాదేనని ఆదమరచి తిరుగకు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Lokamantha Naadenani Aadamarachi Thirugaku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లెక్కచెప్పే రోజు ఉందని ఏనాడు మరువకు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Lekkacheppe Roju Undani Enaadu Maruvaku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తప్పించుకోలేవు తీర్పుదినమందున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Thappinchukolevu Theerpu Dinamanduna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తిరుగుము యేసువైపు ఈ దినమందైన (2)     ||కరిగిపోయే||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Thirugumu Yesuvaipu Ee Dinamandaina (2) ||Karigipoye||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2026-10-15T07:49:01Z</dcterms:created>
  <dcterms:modified xsi:type="dcterms:W3CDTF">2026-10-15T07:49:01Z</dcterms:modified>
</cp:coreProperties>
</file>