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ప్రభువా భూమి ఆకాశములో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Prabhuvaa Bhoomi Aakaashamulo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ప్రభువా భూమి ఆకాశములో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Prabhuvaa Bhoomi Aakaashamulo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నీ నామము గొప్పది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Nee Naamamu Goppadi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పగతీర్చుకొను శత్రువును మాన్పివేయ (2)- బాలుర స్తుతి స్తోత్రములతో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స్థాపించితివి నీవొక దుర్గము - నేదాగునట్లు ఆశ్రయ దుర్గము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Pagatheerchukonu Shathruvunu Maanpiveya (2)- Baalura Sthuthi Sthothramulatho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Sthaapinchithivi Neevoka Durgamu - Nedaagunatlu Aashraya Durgamu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చేతి పనియైన ఆకాశమును - చంద్ర నక్షత్రములనే 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వాని దర్శించి జ్ఞాపకము చేయ - మానవుండు ఏపాటి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Chethi Paniyaina Aakaashamunu - Chandra Nakshathramulane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Vaani Darshinchi Gnaapakamu Cheya - Maanavundu Epaati Vaadu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నీకంటె మానవుని కొంచెముగా - తక్కువ వానిగా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ప్రభావ కిరీటమును - వానికి ధరింపజేసితివి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Neekante Maanavuni Konchemugaa - Thakkuva Vaanigaa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Prabhaava Kireetamunu - Vaaniki Dharimpajesithivi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అడవి మృగములు ఆకాశపక్షులు - సముద్ర మత్స్యములు పశువులు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వాని పాదముల క్రిందనుంచి - అధికారము వానికిచ్చితివి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Adavi Mrugamulu Aakaashapakshulu - Samudra Mathsyamulu Pashuvulu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Vaani Paadamula Krindanunchi - Adhikaaramu Vaanikichchithivi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నామము మా ప్రభువా యెహోవా - ఎంతో ఘనత ప్రభావము గలది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నామమును బట్టి మాకిచ్చితివి - నీ రూపమును మాకు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Naamamu Maa Prabhuvaa Yehovaa - Entho Ghanatha Prabhaavamu Galadi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Naamamunu Batti Maakichchithivi - Nee Roopamunu Maaku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2026-08-11T18:47:18Z</dcterms:created>
  <dcterms:modified xsi:type="dcterms:W3CDTF">2026-08-11T18:47:18Z</dcterms:modified>
</cp:coreProperties>
</file>