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నాదు ప్రాణము ప్రభుని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Naadu Praanamu Prabhuni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_ నిరతమును దన కరుణం జూప = నిజముగా మది నెంచెను = వరదుం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డిశ్రాయేలునకుం దన - వర సహాయ మొనర్చెను ||నాదు||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_ Nirathamunu Dana Karunan Joopa = Nijamugaa Madi Nenchenu = Varadun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Dishraayelunakun Dana - Vara Sahaaya Monarchenu ||Naadu||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పరమ తండ్రికి దైవ సుతునకు - పావనాత్మకు నింక నిహ = పరము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లందును యుగయుగంబులం - బరంగు మహిమ మామేన్‌ ||నాదు||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Parama Thandriki Daiva Suthunaku - Paavanaathmaku Ningka Niha = Paramu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Landunu Yugayugambulan - Baranggu Mahima Maamen ||Naadu||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నాదు ప్రాణము ప్రభుని మిగుల ఘ - నంబు చేయుచున్నది = నాదు నాత్మ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దేవునం దా - నం మొందెను నిరతము ||నాదు||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Naadu Praanamu Prabhuni Migula Gha - Nambu Cheyuchunnadi = Naadu Naathma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Devunan Daa - Nan Mondenu Nirathamu ||Naadu||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దేవుండు తన భృత్యురాలి - దీనస్థితి లక్షించెను = ఈ వసుంధరం దరము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లన్నింక - నెన్ను నను శుభవతి యని ||నాదు||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Devundu Thana Bhruthyuraali - Deenasthithi Lakshinchenu = Ee Vasundharan Daramu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Lanningka - Nennu Nanu Shubhavathi Yani ||Naadu||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2... సర్వ శక్తుందు మహాకృత్యము - సంభవింపం జేసెను = ఉర్విలో నా ప్రభుని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నామం - బోప్పు బరిశుద్ధంబుగా నాదు||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2... Sarva Shakthundu Mahaakruthyamu - Sambhavimpan Jesenu = Urvilo Naa Prabhuni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Naaman - Boppu Barishuddhambugaa Naadu||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భయము భక్తియుం గల్లి దేవుని - భజనం జేసెడి వారికి = నయముగాం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దన కృప నొసంగు న - నయమును దరతరములు ||నాదు||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Bhayamu Bhakthiyun Galli Devuni - Bhajanan Jesedi Vaariki = Nayamugaan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Dana Krupa Nosanggu Na - Nayamunu Daratharamulu ||Naadu||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విదిత బాహువు చేత శౌర్యము - విభుండు కనపర్చెను = హృదయపుం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దలంపులను గర్వులం - జెదరం గొట్టెను నిజముగ ||నాదు||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Viditha Baahuvu Chetha Shauryamu - Vibhundu Kanaparchenu = Hrudayapun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Dalampulanu Garvulan - Jedaran Gottenu Nijamuga ||Naadu||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ర్‌ ఆసనాసీనులై యున్న - యతిశయాత్ములన్‌ బడం = ద్రోసి దేవుండు దీనులను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సిం - హాసనంబుల నునిచెను ||నాదు||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 Aasanaaseenulai Yunna - Yathishayaathmulan Badan = Drosi Devundu Deenulanu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 - Haasanambula Nunichenu ||Naadu||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_ క్షుధితులను దన మధురములచేం - గోరి తృప్తి పర్చెను = అధిక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ధనవంతులను రిక్త - హస్తములతో ననిపెను ||నాదు||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_ Kshudhithulanu Dana Madhuramulachen - Gori Thrupthi Parchenu = Adhika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Dhanavanthulanu Riktha - Hasthamulatho Nanipenu ||Naadu||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77... ఆది పితరులైన యబ్రా - హాము కతని సంతున = కద్వితీయుం డాదిలోక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నాన తిచ్చినట్లుగా ||నాదు||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77... Aadi Pitharulaina Yabraa - Haamu Kathani Santhuna = Kadvitheeyun Daadiloka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Naana Thichchinatlugaa ||Naadu||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2026-08-11T18:42:05Z</dcterms:created>
  <dcterms:modified xsi:type="dcterms:W3CDTF">2026-08-11T18:42:05Z</dcterms:modified>
</cp:coreProperties>
</file>