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పరిశుద్ధాత్ముడా నీకే వందనం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Parishuddhaathmudaa Neeke Vandanam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గల వాడే దేవుని 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మూలముగా జీవించును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Gala Vaade Devuni 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Moolamugaa Jeevinchunu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విజ్ఞాపనమును చేయును మన పక్షముగా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సమస్తమును బోధించును (2)           ||పరిశుద్ధాత్ముడా||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Vignaapanamunu Cheyunu Mana Pakshamugaa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Samasthamunu Bodhinchunu (2)          ||Parishuddhaathmudaa||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పరిశుద్ధాత్ముడా నీకే వందనం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 కర్తా సమాధాన కర్త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Parishuddhaathmudaa Neeke Vandanam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Aadarana Karthaa Samaadhaana Kartha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సత్యములోనికి నడిపే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ప్రియా దైవమా (2)           ||పరిశుద్ధాత్ముడా||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Sathyamuloniki Nadipe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Priya Daivamaa (2)          ||Parishuddhaathmudaa||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గ గ గ గ మ గ రి స ని ద 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గ గ గ గ మ గ ని గ 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Ga Ga Ga Ga Ma Ga Ri Sa Ni Da 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Ga Ga Ga Ga Ma Ga Ni Ga Ma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గ గ గ గ మ గ రి స ని ద 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 ద ని రి స.. రి స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Ga Ga Ga Ga Ma Ga Ri Sa Ni Da 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 Da Ni Ri Sa.. Ri Sa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మాతోనే ఉండిన వేళ శక్తితో నింపబడుదుము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లోకానికి మేము సాక్ష్యమిచ్చెదం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Maathone Undina Vela Shakthitho Nimpabadudumu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Lokaaniki Memu Saakshyamichchedam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చేత కానే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బలముతోను కానే కాదు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Chetha Kaane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Balamuthonu Kaane Kaadu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ద్వారా జరుగును కార్యములు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వల్లే జరుగును మహిమలు (2)           ||పరిశుద్ధాత్ముడా||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Dwaaraa Jarugunu Kaaryamulu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Valle Jarugunu Mahimalu (2)          ||Parishuddhaathmudaa||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రాజ్యమనగా నీతియు సమాధానము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ఆత్మ యందలి ఆనందము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Raajyamanagaa Neethiyu Samaadhaanamu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Aathma Yandali Aanandamu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2026-02-25T09:18:19Z</dcterms:created>
  <dcterms:modified xsi:type="dcterms:W3CDTF">2026-02-25T09:18:19Z</dcterms:modified>
</cp:coreProperties>
</file>