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కృపను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Krupanu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రారాజువు నీవేగా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Raaraajuvu Neevegaa (2)  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ఈ జీవ మార్గమందున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జీవము ఆత్మాభిషేకమే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 Ee Jeeva Maargamanduna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Jeevamu Aathmaabhishekame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సృష్టిగా నన్ను మార్చెను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Srushtigaa Nannu Maarchenu (2)  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కృపను నేను తలంచగా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కానుకనైతిని నీ సన్నిధిలో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Krupanu Nenu Thalanchagaa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Kaanukanaithini Nee Sannidhilo (2)  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హృదయమెంతో జీవముగల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దర్శింప ఆనందముతో కేక వేయుచున్నది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Hrudayamentho Jeevamugala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Darshimpa Aanandamutho Keka Veyuchunnadi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దేహమెంతో నీకై ఆశించే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Dehamentho Neekai Aashinche (2)  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చేయని నీ దివ్య సేవను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ధూళినైన నాకు చేయ కృపనిచ్చితివే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Cheyani Nee Divya Sevanu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Dhoolinaina Naaku Cheya Krupanichchithive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ధూపార్తిని చేపట్టి చేసెద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Dhoopaarthini Chepatti Chesedaa (2)  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భక్తిహీనులతో నివసించుటకంటెను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మందిరావరణములో ఒక్కదినము గడుపుట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Bhakthiheenulatho Nivasinchutakantenu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Mandiraavaranamulo Okkadinamu Gaduputa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వేయిదినాల కంటే శ్రేష్టమైనది (2)      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Veyidinaala Kante Shreshtamainadi (2)          ||Shaashwatha||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శిఖరాన సిలువ సితారతో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సింహాసనము ఎదుట క్రొత్త పాట పాడెద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Shikharaana Siluva Sithaaratho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Simhaasanamu Eduta Kroththa Paata Paadeda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2026-02-25T08:38:21Z</dcterms:created>
  <dcterms:modified xsi:type="dcterms:W3CDTF">2026-02-25T08:38:21Z</dcterms:modified>
</cp:coreProperties>
</file>