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ప్రేమో నాపై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Premo Naapai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ఒప్పుకొనగా నాకు జీవమిచ్చితివి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(ఎండిన) మొద్దును చిగురింపజేసితివి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Oppukonagaa Naaku Jeevamichchithivi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(Endina) Moddhunu Chigurimpajesithivi (2)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ప్రేమో నాపై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ఎలాగ వివరించగలనయ్యా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Premo Naapai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Elaaga Vivarinchagalanayyaa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పెంట కుప్పలలో పడి ఉన్ననూ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మెడ మీద పడి ముద్దు పెట్టితివా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Penta Kuppalalo Padi Unannu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Meda Meedha Padi Muddhu Pettithivaa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 ఊబిలో నేను దిగి ఉన్ననూ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పట్టి నను పైకి లేపితివా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 Oobhilo Nenu Digi 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Nanu Paiki Lepithivaa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దాహం తీర్చగలేని బావి అయిననూ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పాపపు కుండను విడువకుంటిని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 Theerchagaleni Baavi 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Paapapu Kundanu Viduvakuntini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పాపమంత క్షమించితివి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జలమిచ్చి నన్ను చేర్చుకుంటివి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Paapamantha Kshaminchithivi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Jalamichchi Nannu Cherchukuntivi (2)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పందులున్న చోట నలిగి పడి ఉంటిని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పాపమే చుట్టు ముట్టి పట్టుకున్నది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Pandhulunna Chota Naligi Padi 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Paapame Chuttu Mutti Pattukunnadhi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వఛ్చి నేను నిన్ను ఆశ్రయించగా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నీ రక్షణిచ్చితివి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Vachchi Nenu Ninnu Aashrayinchagaa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Nee Rakshanichchithivi (2)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నరికిన కొమ్మ వలె ఎండిపోతిని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పాపాన్ని దాచి దాచి నశించితిని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Narikina Komma Vale Endipothini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Paapaanni Daachi Daachi Nashinchithini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2026-02-25T09:28:47Z</dcterms:created>
  <dcterms:modified xsi:type="dcterms:W3CDTF">2026-02-25T09:28:47Z</dcterms:modified>
</cp:coreProperties>
</file>