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అంజలి ఘటియింతు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Anjali Ghatiyinthu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అంజలి ఘటియింతు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మంజుల పాదాంబుజముల కడ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Anjali Ghatiyinthu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Manjula Paadaambujamula Kada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నిరంజన మానస పరిమళ పుష్పాంజలి       ||అంజలి||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Niranjana Maanasa Parimala Pushpaanjali           ||Anjali||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పరమాత్మ నీ పాద సేవ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చిరజీవ సంద్రాన నావ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Paramaathma Nee Paada Seva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Chirajeeva Sandraana Naava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మహా యజ్ఞ సింధూర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రక్తా రుణమేయ సంభావనా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Mahaa Yagna Sindhoora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Rakthaa Runameya Sambhaavanaa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దేవా యేసు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అంజలి ఘటియింతు దేవా       ||అంజలి||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Devaa Yesu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Anjali Ghatiyinthu Devaa           ||Anjali||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అవతార మహిమా ప్రభావ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సువిశాల కరుణా స్వభావ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Avathaara Mahimaa Prabhaava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Suvishaala Karunaa Swabhaava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సింహాసనాసీన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తేజో విరాజమాన జగదావనా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Simhaasanaaseena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Thejo Viraajamaana Jagadaavanaa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దేవా యేసు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అంజలి ఘటియింతు దేవా       ||అంజలి||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Devaa Yesu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Anjali Ghatiyinthu Devaa           ||Anjali||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2026-02-25T09:34:29Z</dcterms:created>
  <dcterms:modified xsi:type="dcterms:W3CDTF">2026-02-25T09:34:29Z</dcterms:modified>
</cp:coreProperties>
</file>