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లేచెను హల్లెలూయ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Lechenu Hallelooya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లేచెను హల్లెలూయ - క్రీస్తు నన్నులేపును = ఇద్దియె సునాద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ఇలను చాటుడి నిత్యము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Lechenu Hallelooya - Kreesthu Nannulepunu = Iddiye Sunaada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Ilanu Chaatudi Nithyamu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మృతుల పునరుత్ధాన పంటకు - ప్రథమ ఫలమగు క్రీస్తులో = మృతులు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లేతురు నేను లేతును - నాదువరుసలో నిజమిది!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Mruthula Punaruthdhaana Pantaku - Prathama Phalamagu Kreesthulo = Mruthulu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Lethuru Nenu Lethunu - Naaduvarusalo Nijamidi!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_. పాపమరణ నరకబలములు - ప్రభుని శక్తికి ఓదెను = పాపినగు నను బ్రోవ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- ప్రాణదాన ప్రభావము||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_. Paapamarana Narakabalamulu - Prabhuni Shakthiki Odenu = Paapinagu Nanu Brova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- Praanadaana Prabhaavamu||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మరణమా! నీముల్లు యెక్కడ? - మరణమా! జయమెక్కడ? = మరణమా!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నీముల్లు విరిగెను - మహిమ క్రీస్తులో నిప్పుడు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Maranamaa! Neemullu Yekkada? - Maranamaa! Jayamekkada? = Maranamaa!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Neemullu Virigenu - Mahima Kreesthulo Nippudu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శిలయు ముద్రయు బలిమికావలి - గలిబిలాయెను రాత్రిలో = ఇలయు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కలుసుకొనియెను - గెలపునొందిన క్రీస్తులో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Shilayu Mudrayu Balimikaavali - Galibilaayenu Raathrilo = Ilayu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Kalusukoniyenu - Gelapunondina Kreesthulo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మృతులు నీదగువారలందరు - బ్రతికి లేతురు సత్యము = పేతలను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జీవింపచేయును - పృథివి క్రీస్తుని విజయము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Mruthulu Needaguvaaralandaru - Brathiki Lethuru Sathyamu = Pethalanu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Jeevimpacheyunu - Pruthivi Kreesthuni Vijayamu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స్తుతియు మహిమయు ఘనత నీకె - స్తుతికి పాత్రుడ రక్షకా = స్వంత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చిందితివి నా - స్వామి యిదెనా యంజలి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Sthuthiyu Mahimayu Ghanatha Neeke - Sthuthiki Paathruda Rakshakaa = Svantha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Chindithivi Naa - Svaami Yidenaa Yanjali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2026-08-11T18:42:45Z</dcterms:created>
  <dcterms:modified xsi:type="dcterms:W3CDTF">2026-08-11T18:42:45Z</dcterms:modified>
</cp:coreProperties>
</file>