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నా యేసు కట్టెను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Naa Yesu Kattenu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నా యేసు కట్టెను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సుందరము బంగారిల్లు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Naa Yesu Kattenu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Sundaramu Bangaarillu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కన్నీరును కలతలు లేవు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యుగయుగములు పరమానందం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Kanneerunu Kalathalu Levu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Yugayugamulu Paramaanandam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 చంద్రులుండవు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రాత్రింబగులందుండవు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Soorya Chandrulundavu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Raathrimbagalandundavu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ప్రకాశించును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వెలుగులో నేను నడచెదను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Prakaashinchunu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Velugulo Nenu Nadachedanu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వృక్షమందుండు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మకుట మందుండు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Vrukshamandundu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Makuta Mandundu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ఆకలి లేదు దాహం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తిని త్రాగుట యందుడదు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Aakali Ledu Daaham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Thini Thraaguta Yandudadu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2026-02-25T09:17:44Z</dcterms:created>
  <dcterms:modified xsi:type="dcterms:W3CDTF">2026-02-25T09:17:44Z</dcterms:modified>
</cp:coreProperties>
</file>