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పదాంబుజ శరణం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Padaambuja Sharanam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పదాంబుజ శరణం - నర - దోష మహాంబుధి - హరణం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మార్గము యేసే సత్యము - యేసే జీవము యేసుకు - శరణం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Padaambuja Sharanam - Nara - Dosha Mahaambudhi - 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Maargamu Yese Sathyamu - Yese Jeevamu Yesuku - Sharanam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దేవకుమారశరణం - నర - జీవప్రదాత - శరణం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దేవదేవ జగదావతారము - బ్రోవరావె ప్రభు నీవే - శరణం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Devakumaarasharanam - Nara - Jeevapradaatha - Sharanam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Devadeva Jagadaavathaaramu - Brovaraave Prabhu Neeve - Sharanam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పాపవినాశక శరణం - నర శాపవిమోచక - శరణం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పావనాత్మ భవదీయ ప్రాణమిడి - ప్రాపువైతివో ప్రభువా - శరణం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Paapavinaashaka Sharanam - Nara Shaapavimochaka - Sharanam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Paavanaathma Bhavadeeya Praanamidi - Praapuvaithivo Prabhuvaa - Sharanam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పరమపురుషుడా శరణం - ఓ - నిరుపమ ప్రేముడ - శరణం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మొంది మరి మృత్యుంజయుడై - పరమున జరిగిన ప్రభువా - శరణం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Paramapurushudaa Sharanam - O - Nirupama Premuda - Sharanam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Mondi Mari Mruthyunjayudai - Paramuna Jarigina Prabhuvaa - Sharanam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నీతిపూర్ణమా శరణం - జగ - జ్యోతి రతృమా - శరణం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జాతిభేదరాహిత్యుడ హితుడా - నీతిప్రబోధక నీవే - శరణం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Neethipoornamaa Sharanam - Jaga - Jyothi Rathrumaa - Sharanam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Jaathibhedaraahithyuda Hithudaa - Neethiprabodhaka Neeve - Sharanam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తేజోమూర్తికి శరణం - విభ్రాజిత కీర్తికి - శరణం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రాజరాజ యో భారత రాజ్య - ప్రజాత్మ రక్షక ప్రభువా - శరణం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Thejomoorthiki Sharanam - Vibhraajitha Keerthiki - Sharanam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Raajaraaja Yo Bhaaratha Raajya - Prajaathma Rakshaka Prabhuvaa - Sharanam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2026-08-11T18:41:54Z</dcterms:created>
  <dcterms:modified xsi:type="dcterms:W3CDTF">2026-08-11T18:41:54Z</dcterms:modified>
</cp:coreProperties>
</file>