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రక్తములో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Rakthamulo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రక్తములో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కడుగబడినవారే పరిశుద్ధులు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Rakthamulo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Kadugabadina Vaare Parishuddhulu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శుద్ధి చేయుమయా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Shuddhi Cheyumayaa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శుద్ధి చేయుమయా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Shuddhi Cheyumayaa     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ఈ భూమియు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గతియించినా గతియించవు నీ మాటలు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Ee Bhoomiyu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Gathiyinchinaa Gathiyinchavu Nee Maatalu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 రాజ్యము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రాజ్యములో నన్ను చేర్చుమయా… యేసయ్యా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Shaashwathamainadi Nee Raajyamu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Raajyamulo Nannu Cherchumayyaa… Yesayyaa     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వేవేళ దూతలు అనునిత్యము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కొనియాడుచున్న ఆ పరలోకము నీ సింహాసనం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Doothalu Anunithyamu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Koniyaaduchunna Aa Paralokamu Nee Simhaasanam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పరిశుద్ధులతో నిండిన నీ రాజ్యము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రాజ్యములో నన్ను చేర్చుమయా… యేసయ్యా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Parishuddhulatho Nindina Nee Raajyamu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Raajyamulo Nannu Cherchumayyaa… Yesayyaa      ||Gorrepilla||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2026-02-25T09:28:32Z</dcterms:created>
  <dcterms:modified xsi:type="dcterms:W3CDTF">2026-02-25T09:28:32Z</dcterms:modified>
</cp:coreProperties>
</file>