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న్యాయాధిపతి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Nyaayaadhipathi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వెనుదీయకు ఓ నా ప్రియ నేస్తమా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హృదిలో స్వీకరించడానికి         ||ఒక గుంపేమో||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Venudeeyaku O Naa Priya Nesthamaa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Hrudilo Sweekarinchadaaniki       ||Oka Gumpemo||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న్యాయాధిపతియైన దేవుడు – నిన్ను పిలిచే వేళలోన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గుంపులో ఉంటావో తెలుసుకో – మరలా వచ్చే వేళలోన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Nyaayaadhipathiyaina Devudu – Ninnu Piliche Velalona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Gumpulo Untaavo Thelusuko – Maralaa Vachche Velalona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 గుంపేమో పరలోకపు గుంపు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రక్షింపబడిన వారికే అది సొంతం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 Gumpemo Paralokapu Gumpu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Rakshimpabadina Vaarike Adi Sontham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 గుంపేమో ఘోర నరకపు గుంపు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 దేవుని ఎరుగని వారికి అది అంతం       ||న్యాయాధిపతి||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 Gumpemo Ghora Narakapu Gumpu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 Devuni Erugani Vaariki Adi Antham        ||Nyaayaadhipathi||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కాదు నీ క్రియలు కాదు – ఆ పరముకు నిను చేర్చేది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కాదు కాదు వేరెవరో కాదు – మరణమును తప్పించేది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Kaadu Nee Kriyalu Kaadu – Aa Paramuku Ninu Cherchedi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Kaadu Kaadu Verevaro Kaadu – Maranamunu Thappinchedi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కలువరిలో తన ప్రాణం పెట్టిన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యేసయ్యే నీ ప్రాణ రక్షణ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Kaluvarilo Thana Praanam Pettina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Yesayye Nee Praana Rakshana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క్రయ ధనమే చెల్లించిన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ప్రభువే నీ పాప విమోచన         ||ఒక గుంపేమో||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Kraya Dhaname Chellinchina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Prabhuve Nee Paapa Vimochana       ||Oka Gumpemo||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ఇదియే సమయం ఇక లేదే తరుణం – నీ పాపము ఒప్పుకొనుటకు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పరలోకం చేరే మార్గం – యేసేగా ప్రతి ఒక్కరకు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Idiye Samayam Ika Lede Tharunam – Nee Paapamu Oppukonutaku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Paralokam Chere Maargam – Yesegaa Prathi Okkaraku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మేఘముపై రానైయున్నాడుగా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త్వరలోనే నిను కొనిపోడానికి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Meghamupai Raanaiyunnaadugaa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Thvaralone Ninu Konipodaaniki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2026-02-25T09:27:02Z</dcterms:created>
  <dcterms:modified xsi:type="dcterms:W3CDTF">2026-02-25T09:27:02Z</dcterms:modified>
</cp:coreProperties>
</file>