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వివాహోత్సవ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Vivaahotsava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వివాహోత్సవ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 వచ్చెను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Vivaahotsava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 Vachchenu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సర్వాధికారియు సర్వోన్నతుండైన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తండ్రిని ఘనపరచి మనముత్సహించెదము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Sarvaadhikaariyu Sarvonnathundaina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Thandrini Ghanaparachi Manamutsahinchedamu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సిద్ధపడెను వధువు సుప్రకాశము గల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నిర్మల వస్త్రములతో నలంకరించుకొనెన్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Sidhdhapadenu Vadhuvu Suprakaashamu Gala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Nirmala Vasthramulatho Nalankarinchukonen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నీతి క్రియలే యా వస్త్రములు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 పిల్ల రక్తములో శుద్ధి నొందిన వారు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Parishudhdhula Neethi Kriyale Yaa Vasthramulu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 Pilla Rakthamulo Shudhdhi Nondina Vaaru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తెల్లని గుర్రముపై కూర్చుండినవాడు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నమ్మకమై యున్నట్టి పెండ్లి కుమారుండు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Thellani Gurramupai Koorchundinavaadu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Nammakamai Yunnatti Pendli Kumaarundu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వాక్యమను నామము గలవాడు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రక్తములో ముంచిన వస్త్రమున్ ధరియించె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Vaakyamanu Naamamu Galavaadu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Rakthamulo Munchina Vasthramun Dhariyinche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 సంఘముకై ప్రాణంబు నిదె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పరచుట కొరకై తానప్పగించుకొనెన్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 Sanghamukai Praanambu Nide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Parachuta Korakai Thaanappaginchukonen (2) ||Gorrepilla||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క్రీస్తుండే సంఘంబునకు శిరస్సు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 ఉదకము తోడ శుద్ధి పరచుచుండె (2) ||గొర్రెపిల్ల||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 Yesu Kreesthunde Sanghambunaku Shirassu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 Udakamu Thoda Shudhdhi Parachuchunde (2) ||Gorrepilla||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2026-02-25T09:28:10Z</dcterms:created>
  <dcterms:modified xsi:type="dcterms:W3CDTF">2026-02-25T09:28:10Z</dcterms:modified>
</cp:coreProperties>
</file>