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జయము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Jayamu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సాతాన్నే నలగ్గొట్టిన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 తలనే చితగ్గొట్టిన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Saathaanne Nalaggottina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 Thalane Chithaggottina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కొదమ సింహమై మేఘారూఢిగా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తీర్చవచ్చు రారాజు యేసయ్యే   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Kodama Simhamai Meghaaroodigaa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Theerchavachhu Raaraaju Yesayye    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జయము జయమురా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రక్తమే జయము జయమురా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Jayamu Jayamuraa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Rakthame Jayamu Jayamuraa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ధైర్యాన్ని శౌర్యాన్ని నింపెనురా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పక్షము నిలబడిన గెలుపు నీదేరా (2) 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Dhairyaanni Shouryaanni Nimpenuraa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Pakshamu Nilabadina Gelupu Neederaa (2)    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బలహీనులకు బలమైన దుర్గము – ముక్తి యేసు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బాధలకు విడుదల కలిగించును – స్వస్థత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Balaheenulaku Balamaina Durgamu – Mukthi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Baadhalaku Vidudalanu Kaliginchunu – Swasthatha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శాంతికి స్థావరం శ్రీ యేసుని రక్తం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నీతికి కవచం పరిశుద్ధుని రక్తం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Shaanthiki Sthaavaram Shree Yesuni Raktham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Neethiki Kavacham Parishuddhuni Raktham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మృత్యువునే గెలుచు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పాతాలం మూయు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Mruthyuvune Geluchu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 Mooyu Rakthamu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నరకాన్ని బంధించిన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జయశీలి అధిపతి రారాజు యేసయ్యే    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Narakaanni Bandhinchina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Jayasheeli Adhipathi Raaraaju Yesayye    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 శరణం యేసు రక్తము – రక్షణ ప్రాకారము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అపవిత్రాత్మను పారద్రోలును – ఖడ్గము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 Sharanam Yesu Rakthamu – Rakshana Praakaaramu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Apavithraathmanu Paaradrolunu – Khadgamu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నిలువడు విరోధి ఎవ్వడు?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ఆయుధము నీపై వర్ధిల్లదు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Niluvadu Virodhi Evvadu?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Aayudhamu Neepai Vardhilladu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2026-02-25T09:08:38Z</dcterms:created>
  <dcterms:modified xsi:type="dcterms:W3CDTF">2026-02-25T09:08:38Z</dcterms:modified>
</cp:coreProperties>
</file>