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चट्टान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Chattaan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आते मेरे खिलाफ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जब शत्रु के जलते तीर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Aathe Mere Khilaaf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Jab Shathru Ke Jalthe Theer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या जब दुश्मन ले आता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मुझको बाँधने ज़ंजीर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 Jab Dushman Le Aathaa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Mujhko Baandhne Zanjeer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तू ढाल बनकर मेरी करता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हर एक तीर थाबा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Dhaal Bankar Meri Karthaa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 Ek Theer Thabaa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तेरी नाम से ही होजाता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हर एक ज़ंजीर का नाश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Naam Se Hee Hojaathaa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 Ek Zanjeer Ka Naash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महामारी जादू टोने या जो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कुछ भी दुनिया में हो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Mahaamaari Jaadu Tone Yaa Jo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Kuch Bhee Duniyaa Mein Ho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मुझे चूं सके मेरे पास भी आये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जब तू है थो ान होना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Mujhe Choon Sake Mere Paas Bhi 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Jab Thu Hai Tho An Honaa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मेरा देखा पर का जान लिया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तुझ को में ने अपना मान लिया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Mera Dekhaa Par Kaa Jaan Liyaa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Thujh Ko Mein Ne Apnaa Maan Liyaa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तेरे होते हुए मुझे आंच भी आये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ऐसे होने न दे तूने टान लिया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Hothe Hue Mujhe Aanch Bhi 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Aise Hone Na De Thune Taan Liyaa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इमान भी तू.. चट्टान भी तू..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मेरे दिल और मेरी जान भी तू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Imaan Bhi Thu.. Chattaan Bhi Thu..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Mere Dil Aur Meri Jaan Bhi Thu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तू ने देदी जो जीत मुझे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उस जश्न का एह्लां भी तू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Ne Dedi Jo Jeeth Mujhe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 Jashna Kaa Ehlaan Bhi Thu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भवर के बीच में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तू कहता है थम जा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Bhawar Ke Beech Mein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Kehthaa Hai Tham Jaa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में गाऊंगा.. चिल्लाऊंगा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झी भर के खुशी मनाऊंगा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Mein Gaaungaa.. Chillaaungaa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Jhee Bhar Ke Kushee Manaaungaa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लहरों पे चलते खाद्मों के निशाँ तेरी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Laharon Pe Chalthe Khadmon Ke Nishaan Theri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भीमारी देख तेरा सर झुका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मुझ पर तेरा बस ना चल सका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Bheemaaree Dekh Theraa Sar Jhukaa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Mujh Par Theraa Bas Naa Chal Sakaa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ऐसा कोई शाश्त्र ना बना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जो कर सकेगा मेरा सामना (2)     ||उठ थे||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Aisaa Koi Shashtr Naa Banaa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 Kar Sakegaa Meraa Saamnaa (2)     ||Ut The||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मेरा भरोसा तुझ पे खड़ा है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मेरा विश्वास तुज में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Meraa Bharosaa Thujh Pe Khadaa Hai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Meraa Vishwaas Thuj Mein</a:t>
            </a:r>
            <a:endParaRPr lang="en-US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तुज में बना है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तुज में ही है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Thuj Mein Banaa Hai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Thuj Mein Hee Hai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तू मेरी ताकत है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तू ही मेरा इमान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Meri Thaakath Hai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Hee Meraa Imaan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भीथे कल में तू – साथ मेरे था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आज भी मेरे – साथ है खड़ा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Bheethay Kal Me Thu – Saath Mere 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Aaj Bhi Mere – Saath Hai Khadaa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आने वाले कल में भी होगा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Aane Vaale Kal Me Bhee Hogaa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उठ थे हुए उफ्फानो में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तू ही मेरी चट्टान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 The Hue Uffaano Mein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Hi Meri Chattaan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बढ़ती हुयी लहरों पे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तेरे खदमो के निशाँ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Badthi Huyi Lehron Pein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Khadmo Ke Nishaan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भीमारियों में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तू कहता है उठ जा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Bheemaariyon Mein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Kehthaa Hai Ut Jaa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यहोवा राफा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तू ही मेरी शिफा (2)    ||भीथे|| ||उठ थे||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 Raaphaa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Hee Meri Shifaa (2)     ||Bheethay|| ||Ut The||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2026-02-25T09:17:21Z</dcterms:created>
  <dcterms:modified xsi:type="dcterms:W3CDTF">2026-02-25T09:17:21Z</dcterms:modified>
</cp:coreProperties>
</file>