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సంతోషమే సంతోషమే సంతోషముతో స్తుతించెదన్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Santhoshame Santhoshame Santhoshamutho Sthuthinchedan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మహిమ రాజ్యమునకు - మిమ్మును పిలుచుచున్న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రాజుకు తగినట్టుగా మీరు - నడుచుకొనుడి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Mahima Raajyamunaku - Mimmunu Piluchuchunna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Raajuku Thaginattugaa Meeru - Naduchukonudi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రాజాధిరాజు యేసే - ప్రభుల ప్రభు యేసే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పరమందు దూతలు - యిహమందు నరులు హల్లెలూయ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Raajaadhiraaju Yese - Prabhula Prabhu Yese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Paramandu Doothalu - Yihamandu Narulu Hallelooya Paadudi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సంతోషమే సంతోషమే - సంతోషముతో స్తుతించెదన్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Santhoshame Santhoshame - Santhoshamutho Sthuthinchedan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యేసు రక్షించినన్ - చేర్చెను తన మందలో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Yesu Rakshinchinan - Cherchenu Thana Mandalo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ఘోర దుర్మార్గుడనై - దారితప్పి యుండగా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భూరి దయతో కాపరి యేసు - దారికి నడిపెను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Ghora Durmaargudanai - Daarithappi Yundagaa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Bhoori Dayatho Kaapari Yesu - Daariki Nadipenu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అక్షయమైనదియు - నిర్మలమైనదియు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రక్షకుడేసు వాడబారని స్వాస్థ్యము నా కిచ్చును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Akshayamainadiyu - Nirmalamainadiyu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Rakshakudesu Vaadabaarani Svaasthyamu Naa Kichchunu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భయమేమి లేదికను - ప్రభు చిన్న మందకు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దయ కృపతో రాజ్యమివ్వ - తండ్రికిష్టమాయెన్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Bhayamemi Ledikanu - Prabhu Chinna Mandaku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Daya Krupatho Raajyamivva - Thandrikishtamaayen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మంటి పురుగునకు - మింట రాజ్యమివ్వ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మింటనుండి మంటి కేతెంచి - మరణ మొందె నేసు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Manti Purugunaku - Minta Raajyamivva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Mintanundi Manti Kethenchi - Marana Monde Nesu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దేవా నీ తలంపులు - నాకు ప్రియమైనవి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శోధింప నెంతో అశక్యములు - అగమ్యములు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Devaa Nee Thalampulu - Naaku Priyamainavi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Shodhimpa Nentho Ashakyamulu - Agamyamulu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నిజకుమారుడేసున్ - మన కనుగ్రహించెను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రాజ్యముతో బాటు సమస్తము నివ్వ - వెనుదీయునా?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Nijakumaarudesun - Mana Kanugrahinchenu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Raajyamutho Baatu Samasthamu Nivva - Venudeeyunaa?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2026-08-11T18:48:21Z</dcterms:created>
  <dcterms:modified xsi:type="dcterms:W3CDTF">2026-08-11T18:48:21Z</dcterms:modified>
</cp:coreProperties>
</file>