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సంఘము నిర్మించుచుండ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Sangghamu Nirminchuchunda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ప్రకటించెదము ప్రాకటముగను - ఏక మనస్సుతో ఏక శరీరమని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కాలము శక్తితో నిలిచి - పొగడుచు శిరస్సును పాడెద మిపుడె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Prakatinchedamu Praakatamuganu - Eka Manassutho Eka Shareeramani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Kaalamu Shakthitho Nilichi - Pogaduchu Shirassunu Paadeda Mipude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సంఘము నిర్మించుచుండ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Sangghamu Nirminchuchunda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గర్విసాతాను జయమొంద లేడు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Garvisaathaanu Jayamonda 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పరలోకమాదిరి నిర్మించుచుండె (2) - నరుని ఆలోచన జరిగింప డిందు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స్థిరపునాదిపై నిర్మించుచుండె (2) - పరిపూర్ణతను విరివిగా నింపున్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Paralokamaadiri Nirminchuchunde (2) - Naruni Aalochana Jarigimpa Dindu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Sthirapunaadipai Nirminchuchunde (2) - Paripoornathanu Virivigaa Nimpun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ఆదాముతో కూడ నడిచిన దేవుడు - గుడారమున వసియించినాడు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సొలొమోనాలయము నింపినాడు - కాలమెల్ల తనయునిలో వసించున్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Aadaamutho Kooda Nadichina Devudu - Gudaaramuna Vasiyinchinaadu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Solomonaalayamu Nimpinaadu - Kaalamella Thanayunilo Vasinchun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 ప్రభు దాని స్థిరపునాది - ఇసుక పై వేసిన నశియించునంత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సజీవుడగు యేసు నిజ మూలరాయి - సజీవరాళ్ళను విజయుడు జేర్చున్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 Prabhu Daani Sthirapunaadi - Isuka Pai Vesina Nashiyinchunantha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Sajeevudagu Yesu Nija Moolaraayi - Sajeevaraallanu Vijayudu Jerchun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 దేవుని నిజ ఆత్మజులారా - ఆత్మీయంబగు ఆలయము మీరే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ఐక్యమును అనుసరించుడి - హస్తకృతంబులు ఆలయమగునా?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Nithya Devuni Nija Aathmajulaaraa - Aathmayambagu Aalayamu Meere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Aikyamunu Anusarinchudi - Hasthakruthambulu Aalayamagunaa?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యూదుడని మరి హెల్లేనీయుడని - లేదు జాతుల భేదము లేమి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లేదు దాసుడు స్వతంత్రుడని - భేదముండదు స్త్రీ పురుషులని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Yoodudani Mari Helleneeyudani - Ledu Jaathula Bhedamu Lemi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Ledu Daasudu Svathanthrudani - Bhedamundadu Sthree Purushulani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ఏ నామమున లేనిది సంఘము - నామమిచ్చిన యెన్నదగు కీడు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కనబడు కట్టడములు కలిపి పోల్తుమా - కనివిడిచెదము పొరబాటులను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 Naamamuna Lenidi Sangghamu - Naamamichchina Yennadagu Keedu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Kanabadu Kattadamulu Kalipi Polthumaa - Kanividichedamu Porabaatulanu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2026-08-11T18:46:14Z</dcterms:created>
  <dcterms:modified xsi:type="dcterms:W3CDTF">2026-08-11T18:46:14Z</dcterms:modified>
</cp:coreProperties>
</file>