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దీనులు అనాథలు అభాగ్యులైన ఎందరినో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 ఓ తండ్రి నాకింక ఎన్నాళ్లీ శోధనల్  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Deenulu Anaathalu Abhaagyulaina Endarino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 O Thandri Naakinka Ennaallee Shodhanal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కడలిని మా గాథ వినవా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Kadaleni Maa Gaatha Vinavaa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ఇకనైనా మా జాలి గనవా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 Maa Jaali Ganavaa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ఎన్నాళ్ళు ఎన్నాళ్ళు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ఎన్నాళ్ళు ఇంకా ఈ శోధనల్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Ennaallu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Ennaallu Inkaa Ee Shodhanal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ఎదలో చెలరేగే సుడిగాలుల్లో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ఎగసే ఆశ నిరాశ కెరటాలు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Edalo Chelarege Sudigaalullo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Egase Aasha Niraasha Kerataalu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నావకు చుక్కానివై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ధైర్యం కలిగించవా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Naavaku Chukkaanivai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Dhairyam Kaliginchavaa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 శాంతము కరువు అయిన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 తనయా మరి ఇంకా ఎన్నాళ్లీ శోధనల్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Sahanamu Shaanthamu Karuvu Aina Brathukulo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 Thanayaa Mari Inka Ennaallee Shodhanal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దయలో ధన్యుడనవ తగనా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విశ్వాసం ఇంకా చాలాదనా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Dayalo Dhanyudanava Thaganaa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Vishwaasam Inkaa Chaaladanaa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మందలో నీ అండలో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ఉన్నా గొర్రెపిల్లనై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Mandhalo Nee Andalo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Unnaa Gorrepillanai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2026-02-25T09:18:07Z</dcterms:created>
  <dcterms:modified xsi:type="dcterms:W3CDTF">2026-02-25T09:18:07Z</dcterms:modified>
</cp:coreProperties>
</file>