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the name of Jesus,</a:t>
            </a:r>
            <a:endParaRPr lang="en-US" sz="4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the name of Jesus, in the name of Jesus,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have the victory. Hallelujah!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the name of Jesus, in the name of Jesus,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Satan will have to flee.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If we stand in the name of Jesus,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Tell me who can stand before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the mighty name of Jesus,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have the victory.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2026-08-24T10:17:53Z</dcterms:created>
  <dcterms:modified xsi:type="dcterms:W3CDTF">2026-08-24T10:17:53Z</dcterms:modified>
</cp:coreProperties>
</file>