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వినుమా యేసుని జననము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Vinumaa Yesuni Jananamu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అదిగో సర్వలోక రక్షకుడు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దివినుండి దిగివచ్చినాఁడురా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Adigo Sarvaloka Rakshakudu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Divinundi Digi Vachchinaaduraa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యేసుని దివ్యమోమును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రుచియించు ప్రభుని ప్రేమను (2)      ||ఆనందం||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Yesuni Divya Momunu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Ruchiyinchu Prabhuni Premanu (2)        ||Aanandam||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వినుమా యేసుని జననము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కనుమా కన్య గర్భమందున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Vinumaa Yesuni Jananamu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Kanumaa Kanya Garbhamanduna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దేవుని లేఖనము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నెరవేరే గైకొనుమా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Devuni Lekhanamu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Neravere Gaikonumaa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విరసిల్లె జనమంతా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కలిగెను మనకంతా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 Virasille Janamanthaa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Kaligenu Manakanthaa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సౌభాగ్యం ప్రణవిల్లె ప్రభుచెంత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చిరజీవం దిగివచ్చె భువికంతా      ||వినుమా||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Soubhaagyam Pranaville Prabhu Chentha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Chirajeevam Digi Vachche Bhuvikanthaa         ||Vinumaa||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గొల్లలొచ్చె దూతద్వారా సాగిలపడి మ్రొక్కిరంట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చుక్కచూచి జ్ఞానులువచ్చిరి యేసును చూచి కానుకలిచ్చిరి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Gollalochche Dootha Dwaaraa – Saagilapadi Mrokkiranta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 Choochi Gnaanulu Vachchiri – Yesunu Choochi Kaanukalichchiri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మనకోసం పుట్టెనంట పశువుల పాకలోన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మస్తు దేవుడన్న రక్షణనే తెచ్చెనన్నా    ||వినుమా||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Manakosam Puttenanta – Pashuvula Paakalona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Masthu Devudanna – Rakshanane Thechchenannaa       ||Vinumaa||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పాపులనంతా రక్షింపగా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విడిచె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Paapulananthaa Rakshimpagaa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Vidiche Yesu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దీనులకంతా శుభవార్తేగా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నడువంగ ప్రభువైపునకు (2)      ||ఆనందం||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Deenulakanthaa Shubhavaarthegaa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Naduvanga Prabhu Vaipunaku (2)        ||Aanandam||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2026-02-25T09:18:06Z</dcterms:created>
  <dcterms:modified xsi:type="dcterms:W3CDTF">2026-02-25T09:18:06Z</dcterms:modified>
</cp:coreProperties>
</file>