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కావాలి నీవే కావాలి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Kaavaali Neeve Kaavaali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కావాలి నీవే కావాలి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Kaavaali Neeve Kaavaali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కావాలి నా యేసయ్యా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Kaavaali Naa Yesayyaa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నీతో ఉంటాను నీతో ఉంటాను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Neetho Untaanu Neetho Untaanu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నీతో ఉంటాను నా యేసయ్యా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Neetho Untaanu Naa Yesayyaa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లేనిదే నా జీవితం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Lenide Naa Jeevitham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శూన్యమే శూన్యమే శూన్యమే కదా (2) ||నీవే కావాలి||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Shoonyame Shoonyame Shoonyame Kadaa (2) ||Neeve Kaavaali||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సిరి సంపదలు ఎన్ని ఉన్న గాని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Siri Sampadalu Enni Unna Gaani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పదవులు ఘనతలు ఎన్నో ఉన్న గాని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Padavulu Ghanathalu Enno Unna Gaani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శాశ్వతం కావే నాకిలలోన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Shaashvatham Kaave Naakilalona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శాశ్వతమైనదే నీ సన్నిధానం (2)    ||నీవే కావాలి||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Shaashvathamainade Nee Sannidhaanam (2) ||Neeve Kaavaali||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ప్రేమించువారు ఎందరున్న గాని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Preminchuvaaru Endarunna Gaani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వారి ప్రేమ శాశ్వతం కాదు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Vaari Prema Shaashvatham Kaadu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శాశ్వత ప్రేమ నాపై చూపి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Shaashvatha Prema Naapai Choopi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ప్రాణమిచ్చినావా ప్రాణనాథుడా (2)    ||నీవే కావాలి||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Praanamichchinaavaa Praananaathudaa (2) ||Neeve Kaavaali||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ఎల్లవేళలా నాతోనుండుటకు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Ellavelaa Naathonundutaku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పరమును వీడి నను చేరినావే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Paramunu Veedi Nanu Cherinaave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అమ్మనాన్నలు నన్ను విడిచిన గాని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Amma Naannalu Nannu Vidichina Gaani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ఆదరణ కర్తవై నాతోనే ఉంటున్నావు (2)   ||నీవే కావాలి||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Aadarana Karthavai Naathone Untunnaavu (2) ||Neeve Kaavaali||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2026-10-22T07:08:24Z</dcterms:created>
  <dcterms:modified xsi:type="dcterms:W3CDTF">2026-10-22T07:08:24Z</dcterms:modified>
</cp:coreProperties>
</file>