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హోసన్నా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Hosannaa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హల్లెలూయ హోసన్నా హల్లె లూయ హోసన్నా హల్లె 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Hallelooya Hosannaa Halle Looya Hosannaa Halle 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హల్లె లూయ - హోసన్న - హల్లె లూయ -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Halle Looya - Hosanna - Halle Looya - Hosannaa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హల్లె లూయ - హోసన్న - హల్లె లూయ - హోసన్నా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Halle Looya - Hosanna - Halle Looya - Hosannaa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హల్లె లూయ - హల్లె లూయ - హల్లె లూయ - హల్లె 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Halle Looya - Halle Looya - Halle Looya - Halle Looya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హల్లె లూయ హల్లె లూయ హల్లె లూయ హల్లె లూయ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Halle Looya Halle Looya Halle Looya Halle Looya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2026-08-11T18:48:12Z</dcterms:created>
  <dcterms:modified xsi:type="dcterms:W3CDTF">2026-08-11T18:48:12Z</dcterms:modified>
</cp:coreProperties>
</file>