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రాకడనే రైలు బండి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Raakadane Railu Bandi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కుమారాత్మలనే రైలు బండిది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ఇంజను డ్రైవరు పేరు యెహోవాండి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Kumaara Aathmalane Railu Bandidi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Injanu Draivaru Peru Yehovandi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 అనెడి గార్డు ఉన్నాడు – బండికి గార్డు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జెండా ఎత్తి చూపి బండి నిలుపుము – నీవు ప్రవేశించుము      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Aathma Anedi Gaardu Unnaadu – Bandiki Gaardu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Jenda Etthi Choopi Bandi Nilupumu – Neevu Praveshinchumu ||Raakadane||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రక్షణనే టిక్కెట్టు దానికున్నది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మారుమనస్సు పొంది మీరు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Rakshanane Tikkettu Daanikunnadi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Maarumanassu Pondi Meeru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ముందుకు రండి – టిక్కెట్టు కొనండి (2)        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Munduku Randi – Tikkettu Konandi (2)        ||Raakadane||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పాపులున్న స్టేషనులో బండి ఆగదు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స్టేషనులో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Paapulunna Steshanulo Bandi Aagadu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Steshanulo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బండి ఆగును – రైలు బండి ఆగును (2)        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Bandi Aagunu – Railu Bandi Aagunu (2)        ||Raakadane||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రాకడనే రైలు బండి వస్తున్నది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 రాకడనే రైలు బండి వస్తున్నది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Raakadane Railu Bandi Vasthunnadi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 Raakadane Railu Bandi Vasthunnadi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పరిశుద్ధులకందులో చోటున్నది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చోటున్నది – భలే చోటున్నది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Parishuddhulakandulo Chotunnadi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Chotunnadi – Bhale Chotunnadi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సీటున్నది       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Chotunnadi         ||Raakadane||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సత్యమనే చక్రములు దానికున్నవి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అనెడి పైకప్పు దానికున్నది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Sathyamane Chakramulu Daanikunnavi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Anedi Pai Kappu Daanikunnadi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క్షమియించే బ్రేకులున్నవి – బండికి బ్రేకులున్నవి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జీవమునకు మార్గమని కూయుచున్నది – కూత కూయుచున్నది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Kshamiyinche Brekulunnavi – Bandiki Brekulunnavi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Jeevamunaku Maargamani Kooyuchunnadi – Kootha Kooyuchunnadi       ||Raakadane||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దినము బైబిలును పఠియించుము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ప్రార్దననెడి విజ్ఞాపన వివరించుము – ప్రభుకి వివరించుము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Baibilunu Patiyinchumu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Praardhananedi Vignaapana Vivarinchumu – Prabhuki Vivarinchumu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వీచే గాలులనెడి వ్యాధి బాధలన్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చిక్కులను యేసు రక్తమందు కడిగి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Veeche Gaalulanedi Vyaadhi Baadhalan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Chikkulanu Yesu Rakthamandu Kadigi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పొందుము – పవిత్రుడవు కమ్ము ||రాకడనే||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Pondumu – Pavithrudavu Kammu       ||Raakadane||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2026-02-25T09:17:09Z</dcterms:created>
  <dcterms:modified xsi:type="dcterms:W3CDTF">2026-02-25T09:17:09Z</dcterms:modified>
</cp:coreProperties>
</file>