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-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 లేనిదే నే బ్రతుకలేను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Priyudaa -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Neekrupa Lenide Ne Brathukalenu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క్షణమైనా - నే బ్రతుకలేను ||నా ప్రియుడా||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చేతితోనే నను లేపినావు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- Ne Brathukalenu ||Naa Priyudaa||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చేతిలోనే నను చేక్కుకొంటివి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నీడలో నను దాచుకొంటివి ||నా ప్రియుడా||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నీవాకులన్ని - వాగ్దనములై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వాక్కు పంపి స్వస్థత 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వార్ధనములు - మార్పు లేనివి ||నా ప్రియుడా||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ముందెన్నడూ - నేను వెళ్ళనీ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మార్గాములన్నిటిలో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తోడూనీవై - నన్ను నడిపినావు ||నా ప్రియుడా||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 ( సర్వ కృపానిధి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సర్వసంపదలు - నేలోనే యున్నవి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నాపక్షమై నిలిచి యున్నావు ||నా ప్రియుడా||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2026-08-11T18:38:14Z</dcterms:created>
  <dcterms:modified xsi:type="dcterms:W3CDTF">2026-08-11T18:38:14Z</dcterms:modified>
</cp:coreProperties>
</file>