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మహోన్నతుని చాటున వసియించువాడే ధన్యుండు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Mahonnathuni Chaatuna Vasiyinchuvaade Dhanyundu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నీ గుడారమున కపాయము తెగులు - సమీపించదు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మార్గంబులలో నిను కాపాడను - దూతలకు చెప్పున్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Nee Gudaaramuna Kapaayamu Thegulu - Sameepinchadu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Maargambulalo Ninu Kaapaadanu - Doothalaku Cheppun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నీ పాదములకు రాయి తగుల నీక - నిన్నెత్తు కొందురు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సింహములను నాగుల భుజంగములను - అణగ ద్రొక్కెదవు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Nee Paadamulaku Raayi Thagula Neeka - Ninneththu Konduru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Sinhamulanu Naagula Bhujanggamulanu - Anaga Drokkedavu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నన్నెరిగి ప్రేమించె గాన నేను - వాని ఘనపరతున్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నామమున మొఱ్ఱపెట్టగా నేను - ఉత్తరమిచ్చెదను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Nannerigi Preminche Gaana Nenu - Vaani Ghanaparathun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Naamamuna Morrapettagaa Nenu - Uththaramichchedanu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శ్రమలో తోడై విడిపించి వాని - గొప్ప చేసెదను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దీర్ఘాయువుతో తృప్తిపరచి నా - రక్షణ చూపెదను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Shramalo Thodai Vidipinchi Vaani - Goppa Chesedanu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Deerghaayuvutho Thrupthiparachi Naa - Rakshana Choopedanu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మహోన్నతుని చాటున వసియించువాడే ధన్యుండు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Mahonnathuni Chaatuna Vasiyinchuvaade Dhanyundu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సర్వశక్తుని నీడను విశ్రమించు వాడే ధన్యుండు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Sarvashakthuni Needanu Vishraminchu Vaade Dhanyundu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ఆయనే నా కోట - ఆశ్రయము నే - నమ్ముకొను దేవుడు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రక్షించు వేటకాని ఉరి నుండి - పాడు తెగులు నుండి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Aayane Naa Kota - Aashrayamu Ne - Nammukonu Devudu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Rakshinchu Vetakaani Uri Nundi - Paadu Thegulu Nundi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తన రెక్కలతో నిను కప్పును నీకు - ఆశ్రయంబగును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సత్యంబు నీ కేడెమును - డాలునై యున్నది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Thana Rekkalatho Ninu Kappunu Neeku - Aashrayambagunu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Sathyambu Nee Kedemunu - Daalunai Yunnadi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రే భయమునకైనా పగటిలో నెగురు - బాణమునకైనా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చీకటిలో తిరుగు తెగులునకైనా - నీవు భయపడవు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 Bhayamunakainaa Pagatilo Neguru - Baanamunakainaa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Cheekatilo Thirugu Thegulunakainaa - Neevu Bhayapadavu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మధ్యాహ్నములో పాడుచేయు - రోగమునకు భయపడవు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ప్రక్కను వేయి మంది పడినను - నీవు భయపడవు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Madhyaahnamulo Paaducheyu - Rogamunaku Bhayapadavu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Prakkanu Veyi Mandi Padinanu - Neevu Bhayapadavu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కుడిప్రక్కను పదివేల మంది - కూలిపోయినను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అపాయము నీ దాపున కేమాత్రము - రాదు భయపడవు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Kudiprakkanu Padivela Mandi - Koolipoyinanu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Apaayamu Nee Daapuna Kemaathramu - Raadu Bhayapadavu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భక్తిహీనులకు కల్గు ప్రతిఫలము - నీవు చూచెదవు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మహోన్నతునే ఆశ్రయముగా చేసి - వసించు చున్నావు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Bhakthiheenulaku Kalgu Prathiphalamu - Neevu Choochedavu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Mahonnathune Aashrayamugaa Chesi - Vasinchu Chunnaavu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2026-08-11T18:47:38Z</dcterms:created>
  <dcterms:modified xsi:type="dcterms:W3CDTF">2026-08-11T18:47:38Z</dcterms:modified>
</cp:coreProperties>
</file>