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గానం చేసింది ప్రాణం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Gaanam Chesindi Praanam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లేనివన్ని ఉండునట్లు చేసే యేసుతో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పాడలేను ఏ భాషలోనూ ఆనందమానందమే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Lenivanni Undunatlu Chese Yesutho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Paadalenu Ae Bhaashalonu Aanandamaanandame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నిత్యమే                ||స్తోత్ర||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Nithyame             ||Sthothra||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గానం చేసింది ప్రాణం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రాగం తీసింది హృదయం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Gaanam Chesindi Praanam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Raagam Theesindi Hrudayam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ప్రేమ నా మదంతా నిండగా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ధన్యమే ఈ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Prema Naa Madantha Nindagaa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Dhanyame Ee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మరింత రమ్యమే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భూమిపై చిన్ని స్వర్గమే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Marintha Ramyame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Bhoomipai Chinni Swargame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నా ప్రయాణమే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తోడై నా నీడై నాతో ఉన్నాడులే               ||ధన్యమే||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Naa Prayaaname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Thodai Naa Needai Naatho Unnaadule             ||Dhanyame||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గతం విషాదం – అనంతమైన ఓ అగాధం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కోరితి సహాయం – నా యేసు చేసెనే ఆశ్చర్యం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Gatham Vishaadam – Ananthamaina O Agaadham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Korithi Sahaayam – Naa Yesu Chesene Aascharyam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లేనిపోని నిందలన్ని పూలదండలై మారెనే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ఇన్నినాళ్ళు లేని సంతసాలు నా వెంటనే వచ్చెనే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Leniponi Nindalanni Pooladandalai Maarene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Inninaallu Leni Santhasaalu Naa Ventane Vachchene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నిత్యమే               ||స్తోత్ర||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Nithyame               ||Sthothra||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ఊహకే సుదూరం – నా యేసు చేసిన ప్రమాణం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జయం విశ్వాసం – కాదేది యేసుకు అసాధ్యం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Oohake Sudooram – Naa Yesu Chesina Pramaanam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Jayam Vishwaasam – Kaadedi Yesuku Asaadhyam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2026-02-25T09:27:16Z</dcterms:created>
  <dcterms:modified xsi:type="dcterms:W3CDTF">2026-02-25T09:27:16Z</dcterms:modified>
</cp:coreProperties>
</file>