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blessed be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sun's shining down on 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world's 'all as it should be'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blessed be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road marked with suffering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there's pain in the offering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blessing You pour out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turn back to praise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darkness closes in,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I will say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glorious name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and take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and take away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will choose to say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land that is plentiful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glorious name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You give and take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and take away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my heart will choose to say (oh Lord!)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and take away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and take away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my heart will choose to say (oh Lord!)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glorious name       (Repeat)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your streams of abundance flow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blessed be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I'm found in the desert place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I walk through the wilderness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blessing You pour out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turn back to praise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darkness closes in,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I will say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name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the name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Blessed be Your glorious name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2026-02-25T09:25:36Z</dcterms:created>
  <dcterms:modified xsi:type="dcterms:W3CDTF">2026-02-25T09:25:36Z</dcterms:modified>
</cp:coreProperties>
</file>