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క్రీస్తు కథ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Andamaina Kreesthu Katha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చూపులేని గ్రుడ్డివానిం - జూడం గలుగంజేయువాండే - పాపాంధకార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1ఇమ్చుగ్నుల నా - ప్రభువే రక్షించు = పైపైని మనకన్ను - చూపు చూపది గాదు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Choopuleni Gruddivaanin - Joodan Galuganjeyuvaande - Paapaandhakaara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1Imchugnula Naa - Prabhuve Rakshinchu = Paipaini Manakannu - Choopu Choopadi Gaadu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లోపలి కనుగుడ్డి - యైపోయి యున్నది - యాప “*త్పరంపర - లోం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బొరలుచున్నాము - కాపాడుమని యేసు - శ్రీ పాదములుం బట్టి = చూపు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Lopali Kanuguddi - Yaipoyi Yunnadi - Yaapa “*Thparampara - Lon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Boraluchunnaamu - Kaapaadumani Yesu - Shree Paadamulun Batti = Choopu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లోపలి చూపుం - జూచి యానందింత ||మందమైన||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Lopali Choopun - Joochi Yaanandintha ||Mandamaina||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అందమైన క్రీస్తు కథ మీ - రాలింపరయ్య ||అందమైన||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Andamaina Kreesthu Katha Mee - Raalimparayya ||Andamaina||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పొందుగ శిష్యులతో యేసు - పోవుచుండు మార్గమందు - ముందుగ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రెందు కీతండు *బీక - య్యెను దీని విధమేమో - డెందములనుం గల్లు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Ponduga Shishyulatho Yesu - Povuchundu Maargamandu - Munduga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Rendu Keethandu *Beeka - Yyenu Deeni Vidhamemo - Dendamulanun Gallu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సందియములు వీడ - విందమనుచు లోక - *వంద్యుని సంతతా = నందుని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 - *నందనుని నడిగిరప్పు డందమైన||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Sandiyamulu Veeda - Vindamanuchu Loka - *Vandyuni Santhathaa = Nanduni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Manuja - *Nandanuni Nadigirappu Dandamaina||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చీకువాండై జన్మించుటకుం జేసెనా దుష్ఫృతము నితండు - లేక వీని “జననీ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జనకు - లేమి చేసిరో = యీ కారణముం దెల్పు - మోకర్త యిపుడీవు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Cheekuvaandai Janminchutakun Jesenaa Dushphruthamu Nithandu - Leka Veeni “Jananee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Janaku - Lemi Chesiro = Yee Kaaranamun Delpu - Mokartha Yipudeevu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మాకంచు తను వేండ - లోకేశ్వరుండు ని - రాకారుం డితనియం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దీకార్యములుం జూపం - బ్రాకటముగం జేసెం - గాక వేరొకవిధము = లేకున్నదని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Maakanchu Thanu Venda - Lokeshvarundu Ni - Raakaarun Dithaniyan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Deekaaryamulun Joopan - Braakatamugan Jesen - Gaaka Verokavidhamu = Lekunnadani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తెల్పి - చీకుం బ్రోవం దలంచె ||నందమై||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Thelpi - Cheekun Brovan Dalanche ||Nandamai||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బురద వాని కన్నులందుం - "గరములతోం *“జమిరియొక్క - చెజవులో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పల్కుం - దిరముగ మదినమ్మి - “సరసిలో మునింగి సుం - దరమైన నేత్రముల్‌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Burada Vaani Kannulandun - "Garamulathon *“Jamiriyokka - Chejavulo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Palkun - Diramuga Madinammi - “Sarasilo Muninggi Sun - Daramaina Nethramul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ధరియించి యానంద - భరితుడై చనుదెంచు - ేతటివాని పొరుగింటి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నరులబ్బురముగం జూ - చిరి మార్మోమగువాని ||;నందమైన||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Dhariyinchi Yaananda - Bharithudai Chanudenchu - Ethativaani Poruginti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Narulabburamugan Joo - Chiri Maarmomaguvaani ||;Nandamaina||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2026-08-11T18:37:09Z</dcterms:created>
  <dcterms:modified xsi:type="dcterms:W3CDTF">2026-08-11T18:37:09Z</dcterms:modified>
</cp:coreProperties>
</file>