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పాత్రుడవు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Paathrudavu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- ఆరాధనా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ఆరాధనా.. నీకే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Prabhuvulaku Prabhudavu Neevu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ప్రభువులకు ప్రభుడవు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- Aaraadhanaa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Aaraadhanaa.. Neeke Yesayyaa (4)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రాజ్యములను ఏలుచున్న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మహారాజువు నీవయ్యా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స్తుతులకు కారణభూతుడవు - మా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ఆరాధన నీకేనయ్యా - మా యేసయ్యా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ఘనపరచెదనయ్యా -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మహిమను చాటెదనేసయ్యా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- ఆరాధనా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ఆరాధనా.. నీకే యేసయ్యా (4)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పాత్రుడవు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ఘనతకు అర్హుడవు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Paathrudavu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Ghanathaku Arhudavu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 కీర్తించి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స్తోత్రించెదను ఘనపరచెదను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 Keerthinchi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Sthothrinchedanu Ghanaparachedanu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నీకేనయ్యా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దైవమా నా సర్వమా నీకే ఆరాధనా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Neekenayyaa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Daivamaa Naa Sarvamaa Neeke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- ఆరాధనా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ఆరాధనా.. నీకే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- Aaraadhanaa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Aaraadhanaa.. Neeke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పేరుపెట్టి పిలచినావు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సొత్తుగా చేసినావు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Peru Petti Pilachinaavu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Sotthuga Chesinaavu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బలపరచే ఆత్మ సాక్షిగా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మార్చినావయ్యా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Balaparache Aathma Saakshigaa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Maarchinaavayyaa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ఏమిచ్చేదనయ్యా -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సాటిలేరెవ్వరు -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- Aaraadhanaa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Aaraadhanaa.. Neeke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రక్షణాధారము -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జీవితమర్పించేదనయ్యా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2026-07-31T23:21:20Z</dcterms:created>
  <dcterms:modified xsi:type="dcterms:W3CDTF">2026-07-31T23:21:20Z</dcterms:modified>
</cp:coreProperties>
</file>