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సర్వేశా రమ్ము నీ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Sarveshaa Rammu Nee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సర్వేశా! రమ్ము నీ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సన్నిధి కాంతి నొ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Sarveshaa! Rammu Nee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Sannidhi Kaamthi No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సంగు మాకు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సత్య సనాతన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Samgu Maaku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Sathya Sanaathana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సర్వాధికారుండా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సదా మమ్మేలుము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Sarvaadhikaarumdaa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Sadaa Mammelumu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సర్వోన్నతా!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Sarvonnathaa!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నిత్యంపు వాక్యమా!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నిరత బిడ్డము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Nithyampu Vaakyamaa!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Niratha Biddamu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నిమ్ము మాకు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నిజ భక్తులన్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Nimmu Maaku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Nija Bhakthulan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వాక్య ప్రియులన్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నింపు నీ యాత్మతో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Vaakya Priyulan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Nimpu Nee Yaathmatho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నింపు మోర.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Nimpu Mora.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రమ్ము మహాత్మ! మా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కిమ్ము నీ యాత్మను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Rammu Mahaathma! Maa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Kimmu Nee Yaathmanu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రమ్ము వేగ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రక్తితో నిప్పుడు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Rammu Vega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Rakthitho Nippudu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రమ్ము మా మధ్యకు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రక్షించు మమ్మును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Rammu Maa Madhyaku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Rakshimchu Mammunu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రంజిల్లంగన్.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Ramjillamgan.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స్తోత్రం పవిత్రుండా!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స్తోత్రంబు త్రేకుండా!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Sthothram Pavithrumdaa!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Sthothrambu Threkumdaa!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స్తోత్రం సదా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ధాత్రి నీమహిమ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Sthothram Sadaa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Dhaathri Neemahima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నేత్రంబులు గను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మా, “త్రాహిమాం” యని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Nethrambulu Ganu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Maa, “Thraahimaam” Yani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వేడు వారిన్.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Vedu Vaarin.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2026-08-11T18:41:31Z</dcterms:created>
  <dcterms:modified xsi:type="dcterms:W3CDTF">2026-08-11T18:41:31Z</dcterms:modified>
</cp:coreProperties>
</file>