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ఎల్లప్పుడును ప్రభువునందు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Ellappudunu Prabhuvunandu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ఎల్లప్పుడును ప్రభువునందు ఆనందించండి ప్రతి సమయములోను… ప్రతి పరిస్థితిలోను ఆనందించండి (2) యెహోవా చేసిన మేలుల కొరకై ఎల్లప్పుడును ఆనందించండి (2) ఆరాధించండి          ||ఎల్లప్పుడును||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Ellappudunu Prabhuvunandu Aanandinchandi Prathi Samayamulonu… Prathi Paristhithilonu Aanandinchandi (2) Yehovaa Chesina Melula Korakai Ellappudunu Aanandinchandi (2) Aaraadhinchandi           ||Ellappudunu||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తోడ చింతించుచుండ నరునిగా ఈ భువిలో ఉదయించెగా మన పాప భారం తన భుజమున మోసి మనకై తన ప్రాణం అర్పించెగా (2) ఉచితార్ధమైన రక్షణను నొసగి నీతిమంతుని చేసి ఉల్లాస వస్త్రమును ధరియింపజేసి యున్నాడు గనుకే     ||ఎల్లప్పుడును||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Thoda Chinthinchuchunda Narunigaa Ee Bhuvilo Udayinchegaa Mana Paapa Bhaaram Thana Bhujamuna Mosi Manakai Thana Praanam Arpinchegaa (2) Uchithaardhamaina Rakshananu Nosagi Neethimanthuni Chesi Ullaasa Vasthramunu Dhariyimpajesi Yunnaadu Ganuke           ||Ellappudunu||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విశ్వాసమునకు కలిగే పరీక్ష ఓర్పును కలిగించే ఒక సాధనమై శోధనకు నిలిచి సహించిన వేళ జీవ కిరీటమును పొందెదము (2) నానా విధాలైన శోధనలో పడినప్పుడు ఆనందించండి సంపూర్ణులుగాను కొదువే లేని ఓర్పును కొనసాగించండి     ||ఎల్లప్పుడును||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Vishwaasamunaku Kalige Pareeksha Orpunu Kaliginche Oka Saadhanamai Shodhanaku Nilichi Sahinchina Vela Jeeva Kireetamunu Pondedamu (2) Naanaa Vidhaalaina Shodhanalo Padinappudu Aanandinchandi Sampoornulugaanu Koduve Leni Orpunu Konasaaginchandi           ||Ellappudunu||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బాష్ప బిందువును తుడిచి వేసి మరణము దుఃఖము ఏడ్పును దూరము చేసి మనతో నివాసమును కలిగి యుండుటకు త్వరలోనే రారాజుగా రానైయుండె (2) శుభప్రదమైన నిరీక్షణతో కాచియుండండి  సిద్ధమైన మనస్సును కలిగి వేచియుండండి      ||ఎల్లప్పుడును||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Baashpa Binduvunu Thudichi Vesi Maranamu Dukhamu Edpunu Dooramu Chesi Manatho Nivaasamunu Kaligi Yundutaku Thvaralone Raaraajugaa Raanaiyunde (2) Shubhapradamainaa Nireekshanatho Kaachiyundandi Siddhamaina Manassunu Kaligi Vechiyundandi           ||Ellappudunu||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2026-02-25T09:15:24Z</dcterms:created>
  <dcterms:modified xsi:type="dcterms:W3CDTF">2026-02-25T09:15:24Z</dcterms:modified>
</cp:coreProperties>
</file>