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దూరపు కొండపై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Doorapu Kondapai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వందనస్తుడను యేసుని సిలువకు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నిందను ఈ భువిన్ భరింతు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Vandanasthudanu Yesuni SiluvakuNindanu Ee Bhuvin BharinthuParama Gruhamanaku Pilichedu DinamunaPrabhuni Mahimanu Pondeda      ||Priyuni||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గృహమునకు పిలిచెడు దినమున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మహిమను పొందెద   ||ప్రియుని||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దూరపు కొండపై శ్రమలకు గుర్తగు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కౄరపు సిలువయే కనబడె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Doorapu Kondapai Shramalaku GurthaguKroorapu Siluvaye KanabadePaapa Lokamunakai Praanamu NosaginaPrabhuni Siluvanu Preminthun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పాపలోకమునకై ప్రాణము నొసగిన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సిలువను ప్రేమింతున్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ప్రియుని సిలువను ప్రేమింతున్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ప్రాణమున్నంత వరకును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Priyuni Siluvanu PreminthunPraanamunnantha VarakunuHatthukonedanu SiluvanuNithya Kireetamu Pondedan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హత్తుకొనెదను సిలువను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నిత్యకిరీటము పొందెదన్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లోకులు హేళన చేసిన సిలువ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కెంతో అమూల్యమైనది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Lokulu Helana Chesina SiluvaNaa Kentho AmoolyamainadiKalvari Giriki Siluvanu MoyanuKreesthu Mahimanu Vidachenu      ||Priyuni||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కల్వరిగిరికి సిలువను మోయను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మహిమను విడచెను   ||ప్రియుని||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రక్తశిక్తమైన కల్వరి సిలువలో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సౌందర్యంబును నే గాంచితిని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Rakthashikthamaina Kalvari SiluvaloSoundaryambunu Ne GaanchitiniNannu Kshaminchanu Pennuga YesuduEnnadhagina Shrama Pondenu      ||Priyuni||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క్షమించను పెన్నుగ యేసుడు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ఎన్నదగిన శ్రమ పొందెను   ||ప్రియుని||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2026-02-25T09:18:30Z</dcterms:created>
  <dcterms:modified xsi:type="dcterms:W3CDTF">2026-02-25T09:18:30Z</dcterms:modified>
</cp:coreProperties>
</file>