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పడ్డాను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Paddaanu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కోరినాడు పిలిచినాడు – నేను ఎదో మంచి వ్యక్తినైనట్టు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కుమ్మరించే ప్రేమ మొత్తం – నేను తప్ప ఎవ్వరు లేనట్టు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Korinaadu Pilichnaadu – Nenu Edo Manchi Vyakthinainattu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Kummarinche Prema Mottham – Nenu Thappa Evvaru Lenattu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ఆకశాన తనలో తాను – పరిపూర్ణునిగా ఉన్న ప్రభువుకు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నాపై ప్రేమ ఎందుకో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Aakashaana Thanalo Thaanu – Paripoornunigaa Unna Prabhuvuku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Naapai Prema Enduko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తిరిగి ఇవ్వలేని – ఈ చిన్న జీవి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అంత ప్రేమ దేనికో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Thirigi Ivvaleni – Ee Chinna Jeevi 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Antha Prema Deniko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హే… ఇంత గొప్ప ప్రేమ రుచి చూసాక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ప్రేమించకుండ ఎట్లా ఉంటాను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Hey… Intha Goppa Prema Ruchi Choosaaka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Preminchakunda Etla Untaanu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 గొప్ప ప్రేమ చూపు ప్రేమికునికి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లవ్ యు చెప్పకుండ ఎట్లగుంటాను        ||ఇదే కదా||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 Goppa Prema Choopu Premikuniki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You Cheppakunda Etlaguntaanu         ||Ide Kadaa||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ప్రేమకు ఋజువేంటని నేనడుగక 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తన ప్రేమ రుజువు పరిచె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Premaku Rujuventani Nenadugaka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Thana Prema Rujuvu Pariche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ఋజువేంటని నేనడగక మునుపే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తన ప్రేమ రుజువు పరిచె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Rujuventani Nenadagaka Munupe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Thana Prema Rujuvu Pariche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పాపమనే కూపమందు – నేను బంధీనైయుండఁగా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పాపమనే అప్పు చేత – బానిసై నేను అలసియుండగా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Paapamane Koopamandu – Nenu Bandheenaiyundangaa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Paapamane Appu Chetha – Baanisai Nenu Alasiyundagaa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గగనపు దూరము దాటి వచ్చి – సిలువలో చేతులు పార చాపి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నువ్వంటే నాకింత ప్రేమనే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Gaganapu Dooramu Daati Vachchi – Siluvalo Chethulu Paara Chaapi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Nuvvante Naakintha Premane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రక్తముతో నను సంపాదించి – నా కళ్ళల్లో కళ్ళు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పిచ్చి ప్రేమ నాకనే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Rakthamutho Nanu Sampaadinchi – Naa Kallallo Kallu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Pichchi Prema Naakane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పడ్డాను… నేను ప్రేమలో పడ్డాను…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పడ్డాను నేను ప్రేమలో పడ్డాను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Paddaanu… Nenu Premalo Paddaanu…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Paddaanu Nenu Premalo Paddaanu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హే… నన్ను తన సొత్తు చేసుకున్నాడు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కట్లు తెంపి స్వేచ్ఛనిచ్చాడు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Hey… Nannu Thana Sotthu Chesukunnaadu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Katlu Thempi Swechchanichchaadu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వచ్చి పెళ్లి చేసుకుంటాడు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నిశ్చితార్ధం చేసుకొని వెళ్ళాడు      ||ఇదే కదా||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Vachchi Pelli Chesukuntaadu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Nischithaardham Chesukoni Vellaadu          ||Ide Kadaa||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నా ప్రియుడు రాసెను ప్రేమ లేఖ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పరిశుద్ధ ప్రేమ లేఖ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Naa Priyudu Raasenu Prema Lekha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Parishuddha Prema Lekha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నా యేసు రాసెను ప్రేమ లేఖ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పరిశుద్ధ ప్రేమ లేఖ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Naa Yesu Raasenu Prema Lekha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Parishuddha Prema Lekha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లేఖ చదువుతుంటే – నా ప్రియుని తలపులు నాలో నిండే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ప్రేమ లోతు తెలిసి – నా యేసుపై పొంగి పొరలే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Lekha Chaduvuthunte – Naa Priyuni Thalapule Naalo Ninde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Prema Lothu Thelisi – Naa Yesupai Pongi Porale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రేయింబవలు ప్రభు కావాలని – తనతో ఎప్పుడు కలిసుండాలని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పరి తపియించెనే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Reyimbavalu Prabhu Kaavaalni – Thanatho Eppudu Kalisundaalani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Pari Thapiyinchene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నన్నేలేడివాడు – అని త్వరలోనే రానున్నాడని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ఆత్మలో కలిగే ప్రేమ పరవశమే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Nanneledivaadu – Ani Thvaralone Raanunnaadani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Aathmalo Kalige Prema Paravashame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హే… వింత అయిన ఆ యేసు ప్రేమ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సర్వ లోకమునకు చాటి చెబుతాను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Hey… Vintha Aina Aa Yesu Prema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Sarva Lokamunaku Chaati Chebuthaanu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రక్తమందు శుద్ధులైన 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 రాజ్యమందు ఉందురంటాను        ||ఇదే కదా||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Rakthamandu Shuddhulaina 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 Raajyamandu Undurantaanu        ||Ide Kadaa||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ప్రభుని ప్రేమలో పడ్డాను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ఉన్నాను నేను ప్రేమలో ఉన్నాను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Prabhuni Premalo Paddaanu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Unnaanu Nenu Premalo Unnaanu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ప్రభుతో ప్రేమలో ఉన్నాను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స్వార్ధ్యం కలిగిన ప్రేమ కాదు – లాభం కోరే ప్రేమ కాదు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Prabhutho Premalo 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Swaardhyam Kaligina Prema Kaadu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కొద్ది కాలమే ఉండే ప్రేమ కాదు – ఆహ శాశ్వతమైన యేసుని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మోహం కలిగిన ప్రేమ కాదు – మోసం చేసే ప్రేమ కాదు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Laabham Kore Prema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Koddi Kaalame Unde Prema Kaadu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 అందం చూసే ప్రేమ కాదు – పరిశుద్ధమైన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కదా ప్రేమంటే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Shaahswathamaina Yesuni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Moham Kaligina Prema Kaadu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ప్రేమ కాదు అగాపే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 ఇది          ||ప్రేమలో||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 Chese Prema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 Andam Choose Prema Kaadu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మొదటగా ప్రపోజ్ చేసింది నేను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ప్రియుడే తన ప్రేమ వ్యక్తపరిచే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Modatagaa Propose Chesindi Nenu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Naaa Priyude Thana Prema Vyakthapariche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మొదటగా ప్రేమించింది నేను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యేసే తన ప్రేమ వ్యక్తపరిచే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Modatagaa Preminchindi Nenu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Yese Thana Prema Vyakthapariche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2026-02-25T08:46:51Z</dcterms:created>
  <dcterms:modified xsi:type="dcterms:W3CDTF">2026-02-25T08:46:51Z</dcterms:modified>
</cp:coreProperties>
</file>