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 అంధేరి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 Andheri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సారే జహాన్ సే ప్యారా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 చర్నీ మే మిలా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Jahaan Se Pyaaraa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Charni Me Milaa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గౌశాలే మే ప్రభు హమారా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ముక్తిదాతా మిలా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Goushaale Me Prabhu Hamaaraa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Mukthidaathaa Milaa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దిల్ సే హమారీ జ్యోతి ఉసీకీ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 దమ్ తేజు చలే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 Se Hamaari Jyothi Useeki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Dum Theju Chale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దేఖ్ కే తారా సిస్లా కర్నే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బేత్లహేమ్ కో చలే (2)       ||రాత్||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 Ke Thaaraa Sislaa Karne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 Ko Chale (2)         ||Raath||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 అంధేరి దూర్ కహీ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ఏక్ దీప్ సుహానా జలే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 Andheri Door Kahi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 Deep Suhaanaa Jale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దేఖ్ కే తారా సిస్లా కర్నే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బేత్లహేమ్ కో చలే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 Ke Thaaraa Sislaa Karne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 Ko Chale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 లా లా – లా లా లా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 లా ల 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 Laa Laa – Laa Laa Laa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 Laa La Laa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 లా లా – లా లా లా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 లా ల 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 Laa Laa – Laa Laa Laa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 Laa La Laa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ఆయా జహాన్ మీ ఆప్నో కి ఖాతిర్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సి ప్యార్ కియా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Aayaa Jahaan Me Apno Ki Khaathir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Se Pyaar Kiyaa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కో బచానే కో కెహనా కియా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 కుర్ ఖుర్భాన్ హుయా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Ko Bachaane Ko Kehnaa Kiyaa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 Kur Kurbhaan Huaa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దిల్ సే హమారీ జ్యోతి ఉసీకీ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 దమ్ తేజు చలే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 Se Hamaari Jyothi Useeki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 Dum Theju Chale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దేఖ్ కే తారా సిస్లా కర్నే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బేత్లహేమ్ కో చలే (2)       ||రాత్||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Dekh Ke Thaaraa Sislaa Karne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 Ko Chale (2)         ||Raath||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2026-02-25T09:28:54Z</dcterms:created>
  <dcterms:modified xsi:type="dcterms:W3CDTF">2026-02-25T09:28:54Z</dcterms:modified>
</cp:coreProperties>
</file>