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Fairest Lord Jesus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all the angels heaven can boast.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fairest beauty, heavenly and earthly,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Wondrously, Jesus, is found in Thee;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can be nearer, fairer or dearer,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Thou, my Savior, art to me.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Beautiful Savior!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of the nations!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 of God and Son of Man!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and honor, praise, adoration,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and forever more be Thine.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Fairest Lord Jesus,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Ruler of all nature,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 of God and Son of Man,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 will I cherish, Thee will I honor,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Thou, my soul's Glory, Joy and Crown.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Fair are the meadows,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Fairer still the woodlands,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Robed in the blooming garb of spring;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is fairer, Jesus is purer,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makes the woeful heart to sing.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Fair is the sunshine,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Fairer still the moonlight,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all the twinkling starry host;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shines brighter, Jesus shines purer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2026-08-24T07:33:44Z</dcterms:created>
  <dcterms:modified xsi:type="dcterms:W3CDTF">2026-08-24T07:33:44Z</dcterms:modified>
</cp:coreProperties>
</file>