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నాయేసు నా యాత్మ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NaaYesu Naa Yaathma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విడిపోదు తండ్రీ ॥నా॥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Vidipodu Thandree ॥Naa॥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నా హృదయమే నిలిచిపోనీ - నాదు శరీరమే కుళ్ళి నీరైన గానీ = ధర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పునాదులే కరిగిపోనీ - యేసు - నిరతంబు నీ (ప్రేమ నిలుచు నను ట్రోచు॥నా॥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Naa Hrudayame Nilichiponee - Naadu Shareerame Kulli Neeraina Gaanee = Dhara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Punaadule Karigiponee - Yesu - Nirathambu Nee (Prema Niluchu Nanu Trochu॥Naa॥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నాయేసు! నా యాత్మ బలమా! - నీదు-గాయంబులే నిలువబలమైన స్థలము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సకల సృష్టి పునాదియపుడే - నాదు - సకల పాపములకై బలియెతి వేసు!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NaaYesu! Naa Yaathma Balamaa! - Needu-Gaayambule Niluvabalamaina Sthalamu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Sakala Srushti Punaadiyapude - Naadu - Sakala Paapamulakai Baliyethi Vesu! =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భూమ్యాకాశములను - సమము - గా గతించినంగాని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నిలుచు॥నా॥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Bhoomyaakaashamulanu - Samamu - Gaa Gathinchinanggaani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Niluchu॥Naa॥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నాతండ్రి! నీ నిత్య కృపను - నెంచ-నా తరమ? నీ ప్రేమ హస్తముల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పాతకుల రండంచు బిలిచి - వేగ నీదు కృప రుచి జూపి జీవంబు నిచ్చు॥నా॥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Naathandri! Nee Nithya Krupanu - Nencha-Naa Tharama? Nee Prema Hasthamula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Paathakula Randanchu Bilichi - Vega Needu Krupa Ruchi Joopi Jeevambu Nichchu॥Naa॥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దరిలేని లోతైన ప్రేమా! - నీలో - దురిత యెల్లను మునింగి పోవు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దరిలేని యుచిత కృపం జాటు - నీదు - రక్తంబు నా పాపడాగులను గడిగె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Darileni Lothaina Premaa! - Neelo - Duritha Yellanu Muninggi Povu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Darileni Yuchitha Krupan Jaatu - Needu - Rakthambu Naa Paapadaagulanu Gadige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॥నా॥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॥Naa॥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ఈ (ప్రేమ సాగరంబున నే - దుమికి - నా ప్రభుని యెదదూరి విశ్రాంతి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నొంది = యే ప్రొద్దు సంతసించెదను - నన్ను - నా ప్రాణమును డాయది(క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Ee (Prema Saagarambuna Ne - Dumiki - Naa Prabhuni Yedadoori Vishraanthi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Nondi = Ye Proddu Santhasinchedanu - Nannu - Naa Praanamunu Daayadi(Ka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 మొందు ॥నా॥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 Mondu ॥Naa॥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నా శిరముపై నలలురేగి - యిలను - నా సత్తువయు స్నేహితులు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వీడి= నా సుఖము నా సంతసమును - బోయి - నను నీదు కృప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Naa Shiramupai Nalaluregi - Yilanu - Naa Saththuvayu Snehithulu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Veedi= Naa Sukhamu Naa Santhasamunu - Boyi - Nanu Needu Krupa Nannu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2026-08-11T18:43:46Z</dcterms:created>
  <dcterms:modified xsi:type="dcterms:W3CDTF">2026-08-11T18:43:46Z</dcterms:modified>
</cp:coreProperties>
</file>